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3" r:id="rId2"/>
    <p:sldId id="274" r:id="rId3"/>
    <p:sldId id="259" r:id="rId4"/>
    <p:sldId id="268" r:id="rId5"/>
    <p:sldId id="264" r:id="rId6"/>
    <p:sldId id="271" r:id="rId7"/>
    <p:sldId id="278" r:id="rId8"/>
    <p:sldId id="270" r:id="rId9"/>
    <p:sldId id="279" r:id="rId10"/>
    <p:sldId id="300" r:id="rId11"/>
    <p:sldId id="299" r:id="rId12"/>
    <p:sldId id="294" r:id="rId13"/>
    <p:sldId id="292" r:id="rId14"/>
    <p:sldId id="296" r:id="rId15"/>
    <p:sldId id="281" r:id="rId16"/>
    <p:sldId id="283" r:id="rId17"/>
    <p:sldId id="298" r:id="rId18"/>
    <p:sldId id="284" r:id="rId19"/>
    <p:sldId id="285" r:id="rId20"/>
    <p:sldId id="286" r:id="rId21"/>
    <p:sldId id="272" r:id="rId22"/>
    <p:sldId id="287" r:id="rId23"/>
    <p:sldId id="288" r:id="rId24"/>
    <p:sldId id="289" r:id="rId25"/>
    <p:sldId id="290"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5" autoAdjust="0"/>
    <p:restoredTop sz="72763" autoAdjust="0"/>
  </p:normalViewPr>
  <p:slideViewPr>
    <p:cSldViewPr snapToGrid="0">
      <p:cViewPr>
        <p:scale>
          <a:sx n="66" d="100"/>
          <a:sy n="66" d="100"/>
        </p:scale>
        <p:origin x="978"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5ABE3-2D4F-4A34-B9FD-D2DA3700F5A6}" type="doc">
      <dgm:prSet loTypeId="urn:microsoft.com/office/officeart/2005/8/layout/matrix1" loCatId="matrix" qsTypeId="urn:microsoft.com/office/officeart/2005/8/quickstyle/3d1" qsCatId="3D" csTypeId="urn:microsoft.com/office/officeart/2005/8/colors/accent2_3" csCatId="accent2" phldr="1"/>
      <dgm:spPr/>
      <dgm:t>
        <a:bodyPr/>
        <a:lstStyle/>
        <a:p>
          <a:pPr rtl="1"/>
          <a:endParaRPr lang="he-IL"/>
        </a:p>
      </dgm:t>
    </dgm:pt>
    <dgm:pt modelId="{7B4C9871-C71F-40D3-BED4-398D3FDA29DE}">
      <dgm:prSet phldrT="[Text]" custT="1"/>
      <dgm:spPr/>
      <dgm:t>
        <a:bodyPr/>
        <a:lstStyle/>
        <a:p>
          <a:pPr rtl="1"/>
          <a:r>
            <a:rPr lang="he-IL" sz="2400" dirty="0">
              <a:latin typeface="Calibri" panose="020F0502020204030204" pitchFamily="34" charset="0"/>
              <a:cs typeface="Calibri" panose="020F0502020204030204" pitchFamily="34" charset="0"/>
            </a:rPr>
            <a:t>גויסו בסמוך ללידה תינוקות שנולדו החל מנובמבר 2018</a:t>
          </a:r>
        </a:p>
      </dgm:t>
    </dgm:pt>
    <dgm:pt modelId="{390F7062-64F1-40FC-99E2-DAC9D9FD6F0B}" type="parTrans" cxnId="{CA4FAF65-01C4-4C39-8520-2237FF431C24}">
      <dgm:prSet/>
      <dgm:spPr/>
      <dgm:t>
        <a:bodyPr/>
        <a:lstStyle/>
        <a:p>
          <a:pPr rtl="1"/>
          <a:endParaRPr lang="he-IL" sz="2400"/>
        </a:p>
      </dgm:t>
    </dgm:pt>
    <dgm:pt modelId="{F2A86A8C-1730-4CC9-B102-E4765F8325DB}" type="sibTrans" cxnId="{CA4FAF65-01C4-4C39-8520-2237FF431C24}">
      <dgm:prSet/>
      <dgm:spPr/>
      <dgm:t>
        <a:bodyPr/>
        <a:lstStyle/>
        <a:p>
          <a:pPr rtl="1"/>
          <a:endParaRPr lang="he-IL" sz="2400"/>
        </a:p>
      </dgm:t>
    </dgm:pt>
    <dgm:pt modelId="{9766A2CA-46FB-4D8C-BF08-9307B297EBF2}">
      <dgm:prSet phldrT="[Text]" custT="1"/>
      <dgm:spPr/>
      <dgm:t>
        <a:bodyPr/>
        <a:lstStyle/>
        <a:p>
          <a:pPr rtl="1"/>
          <a:r>
            <a:rPr lang="he-IL" sz="2400" dirty="0">
              <a:latin typeface="Calibri" panose="020F0502020204030204" pitchFamily="34" charset="0"/>
              <a:cs typeface="Calibri" panose="020F0502020204030204" pitchFamily="34" charset="0"/>
            </a:rPr>
            <a:t>שבוע 36 ואילך</a:t>
          </a:r>
        </a:p>
      </dgm:t>
    </dgm:pt>
    <dgm:pt modelId="{D4261289-8623-4EE5-8875-D2A03F6D2FEF}" type="parTrans" cxnId="{67494DC3-FB66-49BA-A9F5-BB4A392C43F7}">
      <dgm:prSet/>
      <dgm:spPr/>
      <dgm:t>
        <a:bodyPr/>
        <a:lstStyle/>
        <a:p>
          <a:pPr rtl="1"/>
          <a:endParaRPr lang="he-IL" sz="2400"/>
        </a:p>
      </dgm:t>
    </dgm:pt>
    <dgm:pt modelId="{47429DD6-7E09-4F6A-A5F3-452494E67F30}" type="sibTrans" cxnId="{67494DC3-FB66-49BA-A9F5-BB4A392C43F7}">
      <dgm:prSet/>
      <dgm:spPr/>
      <dgm:t>
        <a:bodyPr/>
        <a:lstStyle/>
        <a:p>
          <a:pPr rtl="1"/>
          <a:endParaRPr lang="he-IL" sz="2400"/>
        </a:p>
      </dgm:t>
    </dgm:pt>
    <dgm:pt modelId="{5A40610D-AAD9-4BD2-A326-9D9567CCEF1F}">
      <dgm:prSet phldrT="[Text]" custT="1"/>
      <dgm:spPr/>
      <dgm:t>
        <a:bodyPr/>
        <a:lstStyle/>
        <a:p>
          <a:pPr rtl="1"/>
          <a:r>
            <a:rPr lang="he-IL" sz="2400" dirty="0">
              <a:latin typeface="Calibri" panose="020F0502020204030204" pitchFamily="34" charset="0"/>
              <a:cs typeface="Calibri" panose="020F0502020204030204" pitchFamily="34" charset="0"/>
            </a:rPr>
            <a:t>משקל תקין וללא מומים</a:t>
          </a:r>
        </a:p>
      </dgm:t>
    </dgm:pt>
    <dgm:pt modelId="{8DCA1ACA-DD27-4580-AB6A-F0DCC34EAE41}" type="parTrans" cxnId="{81FFAF1F-AEAD-4FAA-8B3F-595E26888C14}">
      <dgm:prSet/>
      <dgm:spPr/>
      <dgm:t>
        <a:bodyPr/>
        <a:lstStyle/>
        <a:p>
          <a:pPr rtl="1"/>
          <a:endParaRPr lang="he-IL" sz="2400"/>
        </a:p>
      </dgm:t>
    </dgm:pt>
    <dgm:pt modelId="{5324490C-4527-4943-A235-6E11803DEFC0}" type="sibTrans" cxnId="{81FFAF1F-AEAD-4FAA-8B3F-595E26888C14}">
      <dgm:prSet/>
      <dgm:spPr/>
      <dgm:t>
        <a:bodyPr/>
        <a:lstStyle/>
        <a:p>
          <a:pPr rtl="1"/>
          <a:endParaRPr lang="he-IL" sz="2400"/>
        </a:p>
      </dgm:t>
    </dgm:pt>
    <dgm:pt modelId="{E4680735-C2DB-4903-A965-95685955A8AA}">
      <dgm:prSet phldrT="[Text]" custT="1"/>
      <dgm:spPr/>
      <dgm:t>
        <a:bodyPr/>
        <a:lstStyle/>
        <a:p>
          <a:pPr rtl="1"/>
          <a:r>
            <a:rPr lang="he-IL" sz="2400" dirty="0">
              <a:latin typeface="Calibri" panose="020F0502020204030204" pitchFamily="34" charset="0"/>
              <a:cs typeface="Calibri" panose="020F0502020204030204" pitchFamily="34" charset="0"/>
            </a:rPr>
            <a:t>משפחות מכלל המגזרים</a:t>
          </a:r>
        </a:p>
      </dgm:t>
    </dgm:pt>
    <dgm:pt modelId="{CDC4EBBB-4ED0-401B-AA91-39D106402AFA}" type="parTrans" cxnId="{231D963E-A6F9-4AEA-8E83-47388B307446}">
      <dgm:prSet/>
      <dgm:spPr/>
      <dgm:t>
        <a:bodyPr/>
        <a:lstStyle/>
        <a:p>
          <a:pPr rtl="1"/>
          <a:endParaRPr lang="he-IL" sz="2400"/>
        </a:p>
      </dgm:t>
    </dgm:pt>
    <dgm:pt modelId="{D0C36F73-6F17-48F1-89A5-06D9613A9D43}" type="sibTrans" cxnId="{231D963E-A6F9-4AEA-8E83-47388B307446}">
      <dgm:prSet/>
      <dgm:spPr/>
      <dgm:t>
        <a:bodyPr/>
        <a:lstStyle/>
        <a:p>
          <a:pPr rtl="1"/>
          <a:endParaRPr lang="he-IL" sz="2400"/>
        </a:p>
      </dgm:t>
    </dgm:pt>
    <dgm:pt modelId="{39DB87EA-4409-4E77-AE92-0BF2BA8DA79A}">
      <dgm:prSet phldrT="[Text]" custT="1"/>
      <dgm:spPr/>
      <dgm:t>
        <a:bodyPr/>
        <a:lstStyle/>
        <a:p>
          <a:pPr rtl="1"/>
          <a:r>
            <a:rPr lang="he-IL" sz="2400" dirty="0">
              <a:latin typeface="Calibri" panose="020F0502020204030204" pitchFamily="34" charset="0"/>
              <a:cs typeface="Calibri" panose="020F0502020204030204" pitchFamily="34" charset="0"/>
            </a:rPr>
            <a:t>שליטה בשפה העברית</a:t>
          </a:r>
        </a:p>
      </dgm:t>
    </dgm:pt>
    <dgm:pt modelId="{DABB6894-80AF-461B-B82B-0E84614D6374}" type="parTrans" cxnId="{56476340-0CE8-457A-AB1B-BDFDDF00F79B}">
      <dgm:prSet/>
      <dgm:spPr/>
      <dgm:t>
        <a:bodyPr/>
        <a:lstStyle/>
        <a:p>
          <a:pPr rtl="1"/>
          <a:endParaRPr lang="he-IL" sz="2400"/>
        </a:p>
      </dgm:t>
    </dgm:pt>
    <dgm:pt modelId="{7426D93F-9915-4672-8440-5C382167B2D7}" type="sibTrans" cxnId="{56476340-0CE8-457A-AB1B-BDFDDF00F79B}">
      <dgm:prSet/>
      <dgm:spPr/>
      <dgm:t>
        <a:bodyPr/>
        <a:lstStyle/>
        <a:p>
          <a:pPr rtl="1"/>
          <a:endParaRPr lang="he-IL" sz="2400"/>
        </a:p>
      </dgm:t>
    </dgm:pt>
    <dgm:pt modelId="{6C346621-EFCE-4805-841E-3330D6365058}" type="pres">
      <dgm:prSet presAssocID="{9855ABE3-2D4F-4A34-B9FD-D2DA3700F5A6}" presName="diagram" presStyleCnt="0">
        <dgm:presLayoutVars>
          <dgm:chMax val="1"/>
          <dgm:dir/>
          <dgm:animLvl val="ctr"/>
          <dgm:resizeHandles val="exact"/>
        </dgm:presLayoutVars>
      </dgm:prSet>
      <dgm:spPr/>
    </dgm:pt>
    <dgm:pt modelId="{9509756E-56F3-42E8-80B2-A1C14A507BEB}" type="pres">
      <dgm:prSet presAssocID="{9855ABE3-2D4F-4A34-B9FD-D2DA3700F5A6}" presName="matrix" presStyleCnt="0"/>
      <dgm:spPr/>
    </dgm:pt>
    <dgm:pt modelId="{C3D1B7A2-D667-4E87-8F4B-403CA57E46FC}" type="pres">
      <dgm:prSet presAssocID="{9855ABE3-2D4F-4A34-B9FD-D2DA3700F5A6}" presName="tile1" presStyleLbl="node1" presStyleIdx="0" presStyleCnt="4"/>
      <dgm:spPr/>
    </dgm:pt>
    <dgm:pt modelId="{8F3A6BC9-0EC4-4335-BDE9-39054C6AC80E}" type="pres">
      <dgm:prSet presAssocID="{9855ABE3-2D4F-4A34-B9FD-D2DA3700F5A6}" presName="tile1text" presStyleLbl="node1" presStyleIdx="0" presStyleCnt="4">
        <dgm:presLayoutVars>
          <dgm:chMax val="0"/>
          <dgm:chPref val="0"/>
          <dgm:bulletEnabled val="1"/>
        </dgm:presLayoutVars>
      </dgm:prSet>
      <dgm:spPr/>
    </dgm:pt>
    <dgm:pt modelId="{98A8BC3F-7E05-4E80-98E9-9678D4EAB7BB}" type="pres">
      <dgm:prSet presAssocID="{9855ABE3-2D4F-4A34-B9FD-D2DA3700F5A6}" presName="tile2" presStyleLbl="node1" presStyleIdx="1" presStyleCnt="4"/>
      <dgm:spPr/>
    </dgm:pt>
    <dgm:pt modelId="{6DB01FF1-07C3-4B55-AB69-ADEAB2E10609}" type="pres">
      <dgm:prSet presAssocID="{9855ABE3-2D4F-4A34-B9FD-D2DA3700F5A6}" presName="tile2text" presStyleLbl="node1" presStyleIdx="1" presStyleCnt="4">
        <dgm:presLayoutVars>
          <dgm:chMax val="0"/>
          <dgm:chPref val="0"/>
          <dgm:bulletEnabled val="1"/>
        </dgm:presLayoutVars>
      </dgm:prSet>
      <dgm:spPr/>
    </dgm:pt>
    <dgm:pt modelId="{1211AEC8-7F94-4388-810D-AB69F2E16F57}" type="pres">
      <dgm:prSet presAssocID="{9855ABE3-2D4F-4A34-B9FD-D2DA3700F5A6}" presName="tile3" presStyleLbl="node1" presStyleIdx="2" presStyleCnt="4"/>
      <dgm:spPr/>
    </dgm:pt>
    <dgm:pt modelId="{AF0784DF-B9FE-4D37-B281-62D384EACEEE}" type="pres">
      <dgm:prSet presAssocID="{9855ABE3-2D4F-4A34-B9FD-D2DA3700F5A6}" presName="tile3text" presStyleLbl="node1" presStyleIdx="2" presStyleCnt="4">
        <dgm:presLayoutVars>
          <dgm:chMax val="0"/>
          <dgm:chPref val="0"/>
          <dgm:bulletEnabled val="1"/>
        </dgm:presLayoutVars>
      </dgm:prSet>
      <dgm:spPr/>
    </dgm:pt>
    <dgm:pt modelId="{FB329A5D-4E79-461D-8156-03B24FA440A3}" type="pres">
      <dgm:prSet presAssocID="{9855ABE3-2D4F-4A34-B9FD-D2DA3700F5A6}" presName="tile4" presStyleLbl="node1" presStyleIdx="3" presStyleCnt="4"/>
      <dgm:spPr/>
    </dgm:pt>
    <dgm:pt modelId="{375B5924-DD5E-43C4-97B9-06EE45DABB3A}" type="pres">
      <dgm:prSet presAssocID="{9855ABE3-2D4F-4A34-B9FD-D2DA3700F5A6}" presName="tile4text" presStyleLbl="node1" presStyleIdx="3" presStyleCnt="4">
        <dgm:presLayoutVars>
          <dgm:chMax val="0"/>
          <dgm:chPref val="0"/>
          <dgm:bulletEnabled val="1"/>
        </dgm:presLayoutVars>
      </dgm:prSet>
      <dgm:spPr/>
    </dgm:pt>
    <dgm:pt modelId="{62E90B74-C066-4D78-9F2A-4C81A33EC84A}" type="pres">
      <dgm:prSet presAssocID="{9855ABE3-2D4F-4A34-B9FD-D2DA3700F5A6}" presName="centerTile" presStyleLbl="fgShp" presStyleIdx="0" presStyleCnt="1" custScaleX="164246" custScaleY="171416">
        <dgm:presLayoutVars>
          <dgm:chMax val="0"/>
          <dgm:chPref val="0"/>
        </dgm:presLayoutVars>
      </dgm:prSet>
      <dgm:spPr/>
    </dgm:pt>
  </dgm:ptLst>
  <dgm:cxnLst>
    <dgm:cxn modelId="{81FFAF1F-AEAD-4FAA-8B3F-595E26888C14}" srcId="{7B4C9871-C71F-40D3-BED4-398D3FDA29DE}" destId="{5A40610D-AAD9-4BD2-A326-9D9567CCEF1F}" srcOrd="1" destOrd="0" parTransId="{8DCA1ACA-DD27-4580-AB6A-F0DCC34EAE41}" sibTransId="{5324490C-4527-4943-A235-6E11803DEFC0}"/>
    <dgm:cxn modelId="{231D963E-A6F9-4AEA-8E83-47388B307446}" srcId="{7B4C9871-C71F-40D3-BED4-398D3FDA29DE}" destId="{E4680735-C2DB-4903-A965-95685955A8AA}" srcOrd="2" destOrd="0" parTransId="{CDC4EBBB-4ED0-401B-AA91-39D106402AFA}" sibTransId="{D0C36F73-6F17-48F1-89A5-06D9613A9D43}"/>
    <dgm:cxn modelId="{7786E53F-0FAA-428B-8414-CDA24AD482F2}" type="presOf" srcId="{E4680735-C2DB-4903-A965-95685955A8AA}" destId="{AF0784DF-B9FE-4D37-B281-62D384EACEEE}" srcOrd="1" destOrd="0" presId="urn:microsoft.com/office/officeart/2005/8/layout/matrix1"/>
    <dgm:cxn modelId="{56476340-0CE8-457A-AB1B-BDFDDF00F79B}" srcId="{7B4C9871-C71F-40D3-BED4-398D3FDA29DE}" destId="{39DB87EA-4409-4E77-AE92-0BF2BA8DA79A}" srcOrd="3" destOrd="0" parTransId="{DABB6894-80AF-461B-B82B-0E84614D6374}" sibTransId="{7426D93F-9915-4672-8440-5C382167B2D7}"/>
    <dgm:cxn modelId="{CA4FAF65-01C4-4C39-8520-2237FF431C24}" srcId="{9855ABE3-2D4F-4A34-B9FD-D2DA3700F5A6}" destId="{7B4C9871-C71F-40D3-BED4-398D3FDA29DE}" srcOrd="0" destOrd="0" parTransId="{390F7062-64F1-40FC-99E2-DAC9D9FD6F0B}" sibTransId="{F2A86A8C-1730-4CC9-B102-E4765F8325DB}"/>
    <dgm:cxn modelId="{3418084A-768C-4FB2-A739-258B08ED37F8}" type="presOf" srcId="{9766A2CA-46FB-4D8C-BF08-9307B297EBF2}" destId="{8F3A6BC9-0EC4-4335-BDE9-39054C6AC80E}" srcOrd="1" destOrd="0" presId="urn:microsoft.com/office/officeart/2005/8/layout/matrix1"/>
    <dgm:cxn modelId="{1A804152-7812-4D5E-9928-2FAFE740BAB1}" type="presOf" srcId="{39DB87EA-4409-4E77-AE92-0BF2BA8DA79A}" destId="{FB329A5D-4E79-461D-8156-03B24FA440A3}" srcOrd="0" destOrd="0" presId="urn:microsoft.com/office/officeart/2005/8/layout/matrix1"/>
    <dgm:cxn modelId="{EAB98387-A3E1-4D37-9BD0-A8B371A81A8A}" type="presOf" srcId="{5A40610D-AAD9-4BD2-A326-9D9567CCEF1F}" destId="{6DB01FF1-07C3-4B55-AB69-ADEAB2E10609}" srcOrd="1" destOrd="0" presId="urn:microsoft.com/office/officeart/2005/8/layout/matrix1"/>
    <dgm:cxn modelId="{495E5AA2-D09F-4E8A-89B9-67DCDDC0E53A}" type="presOf" srcId="{39DB87EA-4409-4E77-AE92-0BF2BA8DA79A}" destId="{375B5924-DD5E-43C4-97B9-06EE45DABB3A}" srcOrd="1" destOrd="0" presId="urn:microsoft.com/office/officeart/2005/8/layout/matrix1"/>
    <dgm:cxn modelId="{883D22AF-FE13-4FB4-80F2-5877BAE12506}" type="presOf" srcId="{7B4C9871-C71F-40D3-BED4-398D3FDA29DE}" destId="{62E90B74-C066-4D78-9F2A-4C81A33EC84A}" srcOrd="0" destOrd="0" presId="urn:microsoft.com/office/officeart/2005/8/layout/matrix1"/>
    <dgm:cxn modelId="{928532B4-FD7A-45D3-A38E-8A6F859A8520}" type="presOf" srcId="{5A40610D-AAD9-4BD2-A326-9D9567CCEF1F}" destId="{98A8BC3F-7E05-4E80-98E9-9678D4EAB7BB}" srcOrd="0" destOrd="0" presId="urn:microsoft.com/office/officeart/2005/8/layout/matrix1"/>
    <dgm:cxn modelId="{280BE4BC-34D7-4800-B01F-577CEA61FF66}" type="presOf" srcId="{9855ABE3-2D4F-4A34-B9FD-D2DA3700F5A6}" destId="{6C346621-EFCE-4805-841E-3330D6365058}" srcOrd="0" destOrd="0" presId="urn:microsoft.com/office/officeart/2005/8/layout/matrix1"/>
    <dgm:cxn modelId="{67494DC3-FB66-49BA-A9F5-BB4A392C43F7}" srcId="{7B4C9871-C71F-40D3-BED4-398D3FDA29DE}" destId="{9766A2CA-46FB-4D8C-BF08-9307B297EBF2}" srcOrd="0" destOrd="0" parTransId="{D4261289-8623-4EE5-8875-D2A03F6D2FEF}" sibTransId="{47429DD6-7E09-4F6A-A5F3-452494E67F30}"/>
    <dgm:cxn modelId="{03CAABEE-6450-4DA2-B4C7-1E92FDED207C}" type="presOf" srcId="{9766A2CA-46FB-4D8C-BF08-9307B297EBF2}" destId="{C3D1B7A2-D667-4E87-8F4B-403CA57E46FC}" srcOrd="0" destOrd="0" presId="urn:microsoft.com/office/officeart/2005/8/layout/matrix1"/>
    <dgm:cxn modelId="{661EB1F4-4D1C-48C0-8ECC-3409D3D70789}" type="presOf" srcId="{E4680735-C2DB-4903-A965-95685955A8AA}" destId="{1211AEC8-7F94-4388-810D-AB69F2E16F57}" srcOrd="0" destOrd="0" presId="urn:microsoft.com/office/officeart/2005/8/layout/matrix1"/>
    <dgm:cxn modelId="{8CE2F4D3-798C-4658-B181-EBD3C581A313}" type="presParOf" srcId="{6C346621-EFCE-4805-841E-3330D6365058}" destId="{9509756E-56F3-42E8-80B2-A1C14A507BEB}" srcOrd="0" destOrd="0" presId="urn:microsoft.com/office/officeart/2005/8/layout/matrix1"/>
    <dgm:cxn modelId="{81E8492A-2F73-4975-8E4C-52EA107C3249}" type="presParOf" srcId="{9509756E-56F3-42E8-80B2-A1C14A507BEB}" destId="{C3D1B7A2-D667-4E87-8F4B-403CA57E46FC}" srcOrd="0" destOrd="0" presId="urn:microsoft.com/office/officeart/2005/8/layout/matrix1"/>
    <dgm:cxn modelId="{E1C3C41D-3A18-45FA-B783-40300B307597}" type="presParOf" srcId="{9509756E-56F3-42E8-80B2-A1C14A507BEB}" destId="{8F3A6BC9-0EC4-4335-BDE9-39054C6AC80E}" srcOrd="1" destOrd="0" presId="urn:microsoft.com/office/officeart/2005/8/layout/matrix1"/>
    <dgm:cxn modelId="{105EB683-81F4-41ED-A562-4AA6CEFD225C}" type="presParOf" srcId="{9509756E-56F3-42E8-80B2-A1C14A507BEB}" destId="{98A8BC3F-7E05-4E80-98E9-9678D4EAB7BB}" srcOrd="2" destOrd="0" presId="urn:microsoft.com/office/officeart/2005/8/layout/matrix1"/>
    <dgm:cxn modelId="{B13C2C05-D64B-4C9C-AC0E-E7293C8EBB82}" type="presParOf" srcId="{9509756E-56F3-42E8-80B2-A1C14A507BEB}" destId="{6DB01FF1-07C3-4B55-AB69-ADEAB2E10609}" srcOrd="3" destOrd="0" presId="urn:microsoft.com/office/officeart/2005/8/layout/matrix1"/>
    <dgm:cxn modelId="{A1B019CC-B8CA-4FFA-B2B8-2E6AE4848775}" type="presParOf" srcId="{9509756E-56F3-42E8-80B2-A1C14A507BEB}" destId="{1211AEC8-7F94-4388-810D-AB69F2E16F57}" srcOrd="4" destOrd="0" presId="urn:microsoft.com/office/officeart/2005/8/layout/matrix1"/>
    <dgm:cxn modelId="{4C750D08-3DEC-4685-A8C0-594AEA05CF56}" type="presParOf" srcId="{9509756E-56F3-42E8-80B2-A1C14A507BEB}" destId="{AF0784DF-B9FE-4D37-B281-62D384EACEEE}" srcOrd="5" destOrd="0" presId="urn:microsoft.com/office/officeart/2005/8/layout/matrix1"/>
    <dgm:cxn modelId="{2E04BF91-C716-4079-9503-4111F056A381}" type="presParOf" srcId="{9509756E-56F3-42E8-80B2-A1C14A507BEB}" destId="{FB329A5D-4E79-461D-8156-03B24FA440A3}" srcOrd="6" destOrd="0" presId="urn:microsoft.com/office/officeart/2005/8/layout/matrix1"/>
    <dgm:cxn modelId="{5466F5C2-F2B1-4928-86A1-1FD27C063B5C}" type="presParOf" srcId="{9509756E-56F3-42E8-80B2-A1C14A507BEB}" destId="{375B5924-DD5E-43C4-97B9-06EE45DABB3A}" srcOrd="7" destOrd="0" presId="urn:microsoft.com/office/officeart/2005/8/layout/matrix1"/>
    <dgm:cxn modelId="{BEFECC84-C505-4033-99BF-E56182974248}" type="presParOf" srcId="{6C346621-EFCE-4805-841E-3330D6365058}" destId="{62E90B74-C066-4D78-9F2A-4C81A33EC84A}"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B00A79-5394-428E-BDE7-4A8196E2046E}" type="doc">
      <dgm:prSet loTypeId="urn:microsoft.com/office/officeart/2009/3/layout/HorizontalOrganizationChart" loCatId="hierarchy" qsTypeId="urn:microsoft.com/office/officeart/2005/8/quickstyle/simple5" qsCatId="simple" csTypeId="urn:microsoft.com/office/officeart/2005/8/colors/accent2_5" csCatId="accent2" phldr="1"/>
      <dgm:spPr/>
      <dgm:t>
        <a:bodyPr/>
        <a:lstStyle/>
        <a:p>
          <a:pPr rtl="1"/>
          <a:endParaRPr lang="he-IL"/>
        </a:p>
      </dgm:t>
    </dgm:pt>
    <dgm:pt modelId="{1F244B88-FDA8-48FB-83D5-C5A978CA67D4}" type="asst">
      <dgm:prSet phldrT="[Text]" custT="1"/>
      <dgm:spPr>
        <a:solidFill>
          <a:schemeClr val="bg1">
            <a:lumMod val="50000"/>
          </a:schemeClr>
        </a:solidFill>
      </dgm:spPr>
      <dgm:t>
        <a:bodyPr/>
        <a:lstStyle/>
        <a:p>
          <a:pPr rtl="1"/>
          <a:r>
            <a:rPr lang="he-IL" sz="2300" i="0" u="none" strike="noStrike" kern="1200" dirty="0">
              <a:effectLst/>
              <a:latin typeface="Calibri Light" panose="020F0302020204030204"/>
              <a:ea typeface="+mn-ea"/>
              <a:cs typeface="Calibri Light" panose="020F0302020204030204" pitchFamily="34" charset="0"/>
            </a:rPr>
            <a:t>בשנה הראשונה</a:t>
          </a:r>
          <a:r>
            <a:rPr lang="he-IL" sz="2300" kern="1200" dirty="0">
              <a:latin typeface="+mj-lt"/>
            </a:rPr>
            <a:t>	</a:t>
          </a:r>
        </a:p>
      </dgm:t>
    </dgm:pt>
    <dgm:pt modelId="{67ACE259-38DF-45C2-A71B-98C11830A8D1}" type="parTrans" cxnId="{DA4F3D54-E016-4AFB-8ADF-7B232779E73F}">
      <dgm:prSet/>
      <dgm:spPr/>
      <dgm:t>
        <a:bodyPr/>
        <a:lstStyle/>
        <a:p>
          <a:pPr rtl="1"/>
          <a:endParaRPr lang="he-IL">
            <a:latin typeface="+mj-lt"/>
          </a:endParaRPr>
        </a:p>
      </dgm:t>
    </dgm:pt>
    <dgm:pt modelId="{DABE1C13-F9A1-4FE2-8E2D-8A7215FC9FDC}" type="sibTrans" cxnId="{DA4F3D54-E016-4AFB-8ADF-7B232779E73F}">
      <dgm:prSet/>
      <dgm:spPr/>
      <dgm:t>
        <a:bodyPr/>
        <a:lstStyle/>
        <a:p>
          <a:pPr rtl="1"/>
          <a:endParaRPr lang="he-IL">
            <a:latin typeface="+mj-lt"/>
          </a:endParaRPr>
        </a:p>
      </dgm:t>
    </dgm:pt>
    <dgm:pt modelId="{7765829D-E55E-4437-B71A-671A034B5995}">
      <dgm:prSet phldrT="[Text]"/>
      <dgm:spPr/>
      <dgm:t>
        <a:bodyPr/>
        <a:lstStyle/>
        <a:p>
          <a:pPr rtl="1">
            <a:buAutoNum type="arabicPeriod"/>
          </a:pPr>
          <a:r>
            <a:rPr lang="he-IL" i="0" u="none" strike="noStrike" dirty="0">
              <a:effectLst/>
              <a:latin typeface="+mj-lt"/>
              <a:cs typeface="Calibri Light" panose="020F0302020204030204" pitchFamily="34" charset="0"/>
            </a:rPr>
            <a:t>אלרגיה למזון (</a:t>
          </a:r>
          <a:r>
            <a:rPr lang="en-US" i="0" u="none" strike="noStrike" dirty="0">
              <a:effectLst/>
              <a:latin typeface="+mj-lt"/>
              <a:cs typeface="Calibri Light" panose="020F0302020204030204" pitchFamily="34" charset="0"/>
            </a:rPr>
            <a:t>(FA, food allergy</a:t>
          </a:r>
          <a:endParaRPr lang="he-IL" dirty="0">
            <a:latin typeface="+mj-lt"/>
          </a:endParaRPr>
        </a:p>
      </dgm:t>
    </dgm:pt>
    <dgm:pt modelId="{81F62EDF-8DE2-4F13-997F-98C5319D6FA0}" type="parTrans" cxnId="{ADE17327-B76A-4192-937D-80A6372B1A88}">
      <dgm:prSet/>
      <dgm:spPr/>
      <dgm:t>
        <a:bodyPr/>
        <a:lstStyle/>
        <a:p>
          <a:pPr rtl="1"/>
          <a:endParaRPr lang="he-IL">
            <a:latin typeface="+mj-lt"/>
          </a:endParaRPr>
        </a:p>
      </dgm:t>
    </dgm:pt>
    <dgm:pt modelId="{2F4FF32E-B9B5-4A69-8376-6033F1606ABA}" type="sibTrans" cxnId="{ADE17327-B76A-4192-937D-80A6372B1A88}">
      <dgm:prSet/>
      <dgm:spPr/>
      <dgm:t>
        <a:bodyPr/>
        <a:lstStyle/>
        <a:p>
          <a:pPr rtl="1"/>
          <a:endParaRPr lang="he-IL">
            <a:latin typeface="+mj-lt"/>
          </a:endParaRPr>
        </a:p>
      </dgm:t>
    </dgm:pt>
    <dgm:pt modelId="{7D20B8E0-6945-49F0-9661-FED3C722616E}">
      <dgm:prSet phldrT="[Text]"/>
      <dgm:spPr/>
      <dgm:t>
        <a:bodyPr/>
        <a:lstStyle/>
        <a:p>
          <a:pPr rtl="1"/>
          <a:r>
            <a:rPr lang="he-IL" i="0" u="none" strike="noStrike" dirty="0">
              <a:effectLst/>
              <a:latin typeface="+mj-lt"/>
              <a:cs typeface="Calibri Light" panose="020F0302020204030204" pitchFamily="34" charset="0"/>
            </a:rPr>
            <a:t>אסטמה של העור (</a:t>
          </a:r>
          <a:r>
            <a:rPr lang="en-US" i="0" u="none" strike="noStrike" dirty="0">
              <a:effectLst/>
              <a:latin typeface="+mj-lt"/>
              <a:cs typeface="Calibri Light" panose="020F0302020204030204" pitchFamily="34" charset="0"/>
            </a:rPr>
            <a:t>atopic dermatitis, AD</a:t>
          </a:r>
          <a:r>
            <a:rPr lang="he-IL" i="0" u="none" strike="noStrike" dirty="0">
              <a:effectLst/>
              <a:latin typeface="+mj-lt"/>
              <a:cs typeface="Calibri Light" panose="020F0302020204030204" pitchFamily="34" charset="0"/>
            </a:rPr>
            <a:t>)</a:t>
          </a:r>
          <a:endParaRPr lang="he-IL" dirty="0">
            <a:latin typeface="+mj-lt"/>
          </a:endParaRPr>
        </a:p>
      </dgm:t>
    </dgm:pt>
    <dgm:pt modelId="{1C3E049A-3307-431B-8EA3-122020CF5E41}" type="parTrans" cxnId="{B6E3872F-9B56-4941-B317-43D0C6FACD0F}">
      <dgm:prSet/>
      <dgm:spPr/>
      <dgm:t>
        <a:bodyPr/>
        <a:lstStyle/>
        <a:p>
          <a:pPr rtl="1"/>
          <a:endParaRPr lang="he-IL">
            <a:latin typeface="+mj-lt"/>
          </a:endParaRPr>
        </a:p>
      </dgm:t>
    </dgm:pt>
    <dgm:pt modelId="{6DACAC50-5425-4D21-AFFF-51EFD61B5B54}" type="sibTrans" cxnId="{B6E3872F-9B56-4941-B317-43D0C6FACD0F}">
      <dgm:prSet/>
      <dgm:spPr/>
      <dgm:t>
        <a:bodyPr/>
        <a:lstStyle/>
        <a:p>
          <a:pPr rtl="1"/>
          <a:endParaRPr lang="he-IL">
            <a:latin typeface="+mj-lt"/>
          </a:endParaRPr>
        </a:p>
      </dgm:t>
    </dgm:pt>
    <dgm:pt modelId="{EFB43FEF-0D2D-477B-82A6-27164A310916}">
      <dgm:prSet phldrT="[Text]" custT="1"/>
      <dgm:spPr/>
      <dgm:t>
        <a:bodyPr/>
        <a:lstStyle/>
        <a:p>
          <a:pPr marL="0" lvl="0" indent="0" algn="ctr" defTabSz="1022350" rtl="1">
            <a:lnSpc>
              <a:spcPct val="90000"/>
            </a:lnSpc>
            <a:spcBef>
              <a:spcPct val="0"/>
            </a:spcBef>
            <a:spcAft>
              <a:spcPct val="35000"/>
            </a:spcAft>
            <a:buNone/>
          </a:pPr>
          <a:r>
            <a:rPr lang="he-IL" sz="23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300" i="0" u="none" strike="noStrike" kern="1200" dirty="0">
              <a:effectLst/>
              <a:latin typeface="Calibri Light" panose="020F0302020204030204"/>
              <a:ea typeface="+mn-ea"/>
              <a:cs typeface="Calibri Light" panose="020F0302020204030204" pitchFamily="34" charset="0"/>
            </a:rPr>
            <a:t>(Hyper Reactive Airway Disease ,HRAD)</a:t>
          </a:r>
          <a:endParaRPr lang="he-IL" sz="2300" i="0" u="none" strike="noStrike" kern="1200" dirty="0">
            <a:effectLst/>
            <a:latin typeface="Calibri Light" panose="020F0302020204030204"/>
            <a:ea typeface="+mn-ea"/>
            <a:cs typeface="Calibri Light" panose="020F0302020204030204" pitchFamily="34" charset="0"/>
          </a:endParaRPr>
        </a:p>
      </dgm:t>
    </dgm:pt>
    <dgm:pt modelId="{A9C9B2E4-81D6-4F1A-9B46-9B506FBFB633}" type="parTrans" cxnId="{10803DDD-3579-41E3-BF3B-CD8F0438E988}">
      <dgm:prSet/>
      <dgm:spPr/>
      <dgm:t>
        <a:bodyPr/>
        <a:lstStyle/>
        <a:p>
          <a:pPr rtl="1"/>
          <a:endParaRPr lang="he-IL">
            <a:latin typeface="+mj-lt"/>
          </a:endParaRPr>
        </a:p>
      </dgm:t>
    </dgm:pt>
    <dgm:pt modelId="{7C276CB0-ADF0-48F5-A820-1E8DEC7BCA73}" type="sibTrans" cxnId="{10803DDD-3579-41E3-BF3B-CD8F0438E988}">
      <dgm:prSet/>
      <dgm:spPr/>
      <dgm:t>
        <a:bodyPr/>
        <a:lstStyle/>
        <a:p>
          <a:pPr rtl="1"/>
          <a:endParaRPr lang="he-IL">
            <a:latin typeface="+mj-lt"/>
          </a:endParaRPr>
        </a:p>
      </dgm:t>
    </dgm:pt>
    <dgm:pt modelId="{9E75BE7A-A1AC-4FCB-AABD-67689CA454DE}" type="asst">
      <dgm:prSet phldrT="[Text]" custT="1"/>
      <dgm:spPr>
        <a:solidFill>
          <a:schemeClr val="bg1">
            <a:lumMod val="50000"/>
          </a:schemeClr>
        </a:solidFill>
      </dgm:spPr>
      <dgm:t>
        <a:bodyPr/>
        <a:lstStyle/>
        <a:p>
          <a:pPr rtl="1"/>
          <a:r>
            <a:rPr lang="he-IL" sz="2300" i="0" u="none" strike="noStrike" kern="1200">
              <a:effectLst/>
              <a:latin typeface="Calibri Light" panose="020F0302020204030204"/>
              <a:ea typeface="+mn-ea"/>
              <a:cs typeface="Calibri Light" panose="020F0302020204030204" pitchFamily="34" charset="0"/>
            </a:rPr>
            <a:t>בשנה השניה</a:t>
          </a:r>
          <a:endParaRPr lang="he-IL" sz="2300" i="0" u="none" strike="noStrike" kern="1200" dirty="0">
            <a:effectLst/>
            <a:latin typeface="Calibri Light" panose="020F0302020204030204"/>
            <a:ea typeface="+mn-ea"/>
            <a:cs typeface="Calibri Light" panose="020F0302020204030204" pitchFamily="34" charset="0"/>
          </a:endParaRPr>
        </a:p>
      </dgm:t>
    </dgm:pt>
    <dgm:pt modelId="{C6942514-88D2-46C2-AEE5-5190C5CDFA6F}" type="parTrans" cxnId="{544353EF-8E79-47D9-94FB-9EC004090E4A}">
      <dgm:prSet/>
      <dgm:spPr/>
      <dgm:t>
        <a:bodyPr/>
        <a:lstStyle/>
        <a:p>
          <a:pPr rtl="1"/>
          <a:endParaRPr lang="he-IL">
            <a:latin typeface="+mj-lt"/>
          </a:endParaRPr>
        </a:p>
      </dgm:t>
    </dgm:pt>
    <dgm:pt modelId="{CDF74F3A-79DB-44D3-B82E-4207927D4BAD}" type="sibTrans" cxnId="{544353EF-8E79-47D9-94FB-9EC004090E4A}">
      <dgm:prSet/>
      <dgm:spPr/>
      <dgm:t>
        <a:bodyPr/>
        <a:lstStyle/>
        <a:p>
          <a:pPr rtl="1"/>
          <a:endParaRPr lang="he-IL">
            <a:latin typeface="+mj-lt"/>
          </a:endParaRPr>
        </a:p>
      </dgm:t>
    </dgm:pt>
    <dgm:pt modelId="{71C33664-E11A-40EB-9780-D1CEF2566BB6}">
      <dgm:prSet phldrT="[Text]" custT="1"/>
      <dgm:spPr>
        <a:solidFill>
          <a:schemeClr val="bg1">
            <a:lumMod val="75000"/>
          </a:schemeClr>
        </a:solidFill>
      </dgm:spPr>
      <dgm:t>
        <a:bodyPr/>
        <a:lstStyle/>
        <a:p>
          <a:pPr marL="0" lvl="0" indent="0" algn="ctr" defTabSz="1022350" rtl="1">
            <a:lnSpc>
              <a:spcPct val="90000"/>
            </a:lnSpc>
            <a:spcBef>
              <a:spcPct val="0"/>
            </a:spcBef>
            <a:spcAft>
              <a:spcPct val="35000"/>
            </a:spcAft>
            <a:buNone/>
          </a:pPr>
          <a:r>
            <a:rPr lang="he-IL" sz="23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gm:t>
    </dgm:pt>
    <dgm:pt modelId="{4FE5E549-441C-423F-A696-E5CFFC8B48EA}" type="sibTrans" cxnId="{B7875A3F-3FFD-4066-848C-5FB05B061389}">
      <dgm:prSet/>
      <dgm:spPr/>
      <dgm:t>
        <a:bodyPr/>
        <a:lstStyle/>
        <a:p>
          <a:pPr rtl="1"/>
          <a:endParaRPr lang="he-IL">
            <a:latin typeface="+mj-lt"/>
          </a:endParaRPr>
        </a:p>
      </dgm:t>
    </dgm:pt>
    <dgm:pt modelId="{ABDA7F4D-4DF3-436E-A252-0FC5AB1E95DF}" type="parTrans" cxnId="{B7875A3F-3FFD-4066-848C-5FB05B061389}">
      <dgm:prSet/>
      <dgm:spPr/>
      <dgm:t>
        <a:bodyPr/>
        <a:lstStyle/>
        <a:p>
          <a:pPr rtl="1"/>
          <a:endParaRPr lang="he-IL">
            <a:latin typeface="+mj-lt"/>
          </a:endParaRPr>
        </a:p>
      </dgm:t>
    </dgm:pt>
    <dgm:pt modelId="{5C42A96E-40D5-4DBF-890B-0E7C23ACC142}" type="pres">
      <dgm:prSet presAssocID="{09B00A79-5394-428E-BDE7-4A8196E2046E}" presName="hierChild1" presStyleCnt="0">
        <dgm:presLayoutVars>
          <dgm:orgChart val="1"/>
          <dgm:chPref val="1"/>
          <dgm:dir/>
          <dgm:animOne val="branch"/>
          <dgm:animLvl val="lvl"/>
          <dgm:resizeHandles/>
        </dgm:presLayoutVars>
      </dgm:prSet>
      <dgm:spPr/>
    </dgm:pt>
    <dgm:pt modelId="{135B426F-03A2-4B50-B27E-62BA2D1398C4}" type="pres">
      <dgm:prSet presAssocID="{71C33664-E11A-40EB-9780-D1CEF2566BB6}" presName="hierRoot1" presStyleCnt="0">
        <dgm:presLayoutVars>
          <dgm:hierBranch val="init"/>
        </dgm:presLayoutVars>
      </dgm:prSet>
      <dgm:spPr/>
    </dgm:pt>
    <dgm:pt modelId="{097BAD46-A248-422F-9D3C-53CC1DAB4500}" type="pres">
      <dgm:prSet presAssocID="{71C33664-E11A-40EB-9780-D1CEF2566BB6}" presName="rootComposite1" presStyleCnt="0"/>
      <dgm:spPr/>
    </dgm:pt>
    <dgm:pt modelId="{DEA3894A-90B4-434B-BCFA-8257031DC523}" type="pres">
      <dgm:prSet presAssocID="{71C33664-E11A-40EB-9780-D1CEF2566BB6}" presName="rootText1" presStyleLbl="node0" presStyleIdx="0" presStyleCnt="1" custLinFactNeighborX="489" custLinFactNeighborY="5554">
        <dgm:presLayoutVars>
          <dgm:chPref val="3"/>
        </dgm:presLayoutVars>
      </dgm:prSet>
      <dgm:spPr/>
    </dgm:pt>
    <dgm:pt modelId="{69879CC6-C077-4238-BF62-7B710AD0E4EC}" type="pres">
      <dgm:prSet presAssocID="{71C33664-E11A-40EB-9780-D1CEF2566BB6}" presName="rootConnector1" presStyleLbl="node1" presStyleIdx="0" presStyleCnt="0"/>
      <dgm:spPr/>
    </dgm:pt>
    <dgm:pt modelId="{067F7EE3-20D0-4D43-B765-E6DB96D01041}" type="pres">
      <dgm:prSet presAssocID="{71C33664-E11A-40EB-9780-D1CEF2566BB6}" presName="hierChild2" presStyleCnt="0"/>
      <dgm:spPr/>
    </dgm:pt>
    <dgm:pt modelId="{FB6C2BF4-EB36-4A0D-B523-E14141D6E55D}" type="pres">
      <dgm:prSet presAssocID="{81F62EDF-8DE2-4F13-997F-98C5319D6FA0}" presName="Name64" presStyleLbl="parChTrans1D2" presStyleIdx="0" presStyleCnt="5"/>
      <dgm:spPr/>
    </dgm:pt>
    <dgm:pt modelId="{E21F6B0D-2E53-49FB-ACA6-8D5A0F71BC72}" type="pres">
      <dgm:prSet presAssocID="{7765829D-E55E-4437-B71A-671A034B5995}" presName="hierRoot2" presStyleCnt="0">
        <dgm:presLayoutVars>
          <dgm:hierBranch val="init"/>
        </dgm:presLayoutVars>
      </dgm:prSet>
      <dgm:spPr/>
    </dgm:pt>
    <dgm:pt modelId="{FA1F29F8-A513-4E61-B0E0-44DAFE8707C5}" type="pres">
      <dgm:prSet presAssocID="{7765829D-E55E-4437-B71A-671A034B5995}" presName="rootComposite" presStyleCnt="0"/>
      <dgm:spPr/>
    </dgm:pt>
    <dgm:pt modelId="{7D2A13D9-7535-4CD9-8EA7-7D580732251D}" type="pres">
      <dgm:prSet presAssocID="{7765829D-E55E-4437-B71A-671A034B5995}" presName="rootText" presStyleLbl="node2" presStyleIdx="0" presStyleCnt="3">
        <dgm:presLayoutVars>
          <dgm:chPref val="3"/>
        </dgm:presLayoutVars>
      </dgm:prSet>
      <dgm:spPr/>
    </dgm:pt>
    <dgm:pt modelId="{A9FB7DAC-09A9-4668-A372-B97C42398DEC}" type="pres">
      <dgm:prSet presAssocID="{7765829D-E55E-4437-B71A-671A034B5995}" presName="rootConnector" presStyleLbl="node2" presStyleIdx="0" presStyleCnt="3"/>
      <dgm:spPr/>
    </dgm:pt>
    <dgm:pt modelId="{623886F0-DEC8-4F43-99CE-DF25A58DEF1A}" type="pres">
      <dgm:prSet presAssocID="{7765829D-E55E-4437-B71A-671A034B5995}" presName="hierChild4" presStyleCnt="0"/>
      <dgm:spPr/>
    </dgm:pt>
    <dgm:pt modelId="{4D3AE034-EF20-46B1-860C-D88EE061F710}" type="pres">
      <dgm:prSet presAssocID="{7765829D-E55E-4437-B71A-671A034B5995}" presName="hierChild5" presStyleCnt="0"/>
      <dgm:spPr/>
    </dgm:pt>
    <dgm:pt modelId="{D9BFC483-3A22-4293-B8EF-F8337290E1CA}" type="pres">
      <dgm:prSet presAssocID="{1C3E049A-3307-431B-8EA3-122020CF5E41}" presName="Name64" presStyleLbl="parChTrans1D2" presStyleIdx="1" presStyleCnt="5"/>
      <dgm:spPr/>
    </dgm:pt>
    <dgm:pt modelId="{6A570ADE-4B1B-40CF-B0F0-F5ACD92DB908}" type="pres">
      <dgm:prSet presAssocID="{7D20B8E0-6945-49F0-9661-FED3C722616E}" presName="hierRoot2" presStyleCnt="0">
        <dgm:presLayoutVars>
          <dgm:hierBranch val="init"/>
        </dgm:presLayoutVars>
      </dgm:prSet>
      <dgm:spPr/>
    </dgm:pt>
    <dgm:pt modelId="{9E33AD41-C3DD-4D6D-840C-B67110B9BAF0}" type="pres">
      <dgm:prSet presAssocID="{7D20B8E0-6945-49F0-9661-FED3C722616E}" presName="rootComposite" presStyleCnt="0"/>
      <dgm:spPr/>
    </dgm:pt>
    <dgm:pt modelId="{9299DF89-FF68-452C-9898-7CC8EA4EF70B}" type="pres">
      <dgm:prSet presAssocID="{7D20B8E0-6945-49F0-9661-FED3C722616E}" presName="rootText" presStyleLbl="node2" presStyleIdx="1" presStyleCnt="3" custLinFactNeighborY="5085">
        <dgm:presLayoutVars>
          <dgm:chPref val="3"/>
        </dgm:presLayoutVars>
      </dgm:prSet>
      <dgm:spPr/>
    </dgm:pt>
    <dgm:pt modelId="{68C5E3BE-A33D-4663-8D00-7F414B198A2C}" type="pres">
      <dgm:prSet presAssocID="{7D20B8E0-6945-49F0-9661-FED3C722616E}" presName="rootConnector" presStyleLbl="node2" presStyleIdx="1" presStyleCnt="3"/>
      <dgm:spPr/>
    </dgm:pt>
    <dgm:pt modelId="{43B25E43-447A-4556-86BE-17D3A4DE4D3F}" type="pres">
      <dgm:prSet presAssocID="{7D20B8E0-6945-49F0-9661-FED3C722616E}" presName="hierChild4" presStyleCnt="0"/>
      <dgm:spPr/>
    </dgm:pt>
    <dgm:pt modelId="{63411ED2-448C-4E83-BEEC-022334F791A1}" type="pres">
      <dgm:prSet presAssocID="{7D20B8E0-6945-49F0-9661-FED3C722616E}" presName="hierChild5" presStyleCnt="0"/>
      <dgm:spPr/>
    </dgm:pt>
    <dgm:pt modelId="{F1956E2D-9912-4104-A92A-59BD865751D2}" type="pres">
      <dgm:prSet presAssocID="{A9C9B2E4-81D6-4F1A-9B46-9B506FBFB633}" presName="Name64" presStyleLbl="parChTrans1D2" presStyleIdx="2" presStyleCnt="5"/>
      <dgm:spPr/>
    </dgm:pt>
    <dgm:pt modelId="{18A3DC14-1085-41F3-90D7-AFA9BB089869}" type="pres">
      <dgm:prSet presAssocID="{EFB43FEF-0D2D-477B-82A6-27164A310916}" presName="hierRoot2" presStyleCnt="0">
        <dgm:presLayoutVars>
          <dgm:hierBranch val="init"/>
        </dgm:presLayoutVars>
      </dgm:prSet>
      <dgm:spPr/>
    </dgm:pt>
    <dgm:pt modelId="{407826B4-982D-486C-BE0E-97F1C534B607}" type="pres">
      <dgm:prSet presAssocID="{EFB43FEF-0D2D-477B-82A6-27164A310916}" presName="rootComposite" presStyleCnt="0"/>
      <dgm:spPr/>
    </dgm:pt>
    <dgm:pt modelId="{6DAA35E1-5E7F-47D3-BBAC-032FB00BBD5F}" type="pres">
      <dgm:prSet presAssocID="{EFB43FEF-0D2D-477B-82A6-27164A310916}" presName="rootText" presStyleLbl="node2" presStyleIdx="2" presStyleCnt="3" custScaleY="126701">
        <dgm:presLayoutVars>
          <dgm:chPref val="3"/>
        </dgm:presLayoutVars>
      </dgm:prSet>
      <dgm:spPr/>
    </dgm:pt>
    <dgm:pt modelId="{CC6D7FEA-44C8-45E3-A071-55A236827BA5}" type="pres">
      <dgm:prSet presAssocID="{EFB43FEF-0D2D-477B-82A6-27164A310916}" presName="rootConnector" presStyleLbl="node2" presStyleIdx="2" presStyleCnt="3"/>
      <dgm:spPr/>
    </dgm:pt>
    <dgm:pt modelId="{C0F7F8DA-0C5C-42B2-BAF3-797489FBF6A7}" type="pres">
      <dgm:prSet presAssocID="{EFB43FEF-0D2D-477B-82A6-27164A310916}" presName="hierChild4" presStyleCnt="0"/>
      <dgm:spPr/>
    </dgm:pt>
    <dgm:pt modelId="{B364D329-3BAB-41CA-A06F-D7AE942E52FE}" type="pres">
      <dgm:prSet presAssocID="{EFB43FEF-0D2D-477B-82A6-27164A310916}" presName="hierChild5" presStyleCnt="0"/>
      <dgm:spPr/>
    </dgm:pt>
    <dgm:pt modelId="{42BD3C76-FF84-49A4-A4D0-6693E44E7B0E}" type="pres">
      <dgm:prSet presAssocID="{71C33664-E11A-40EB-9780-D1CEF2566BB6}" presName="hierChild3" presStyleCnt="0"/>
      <dgm:spPr/>
    </dgm:pt>
    <dgm:pt modelId="{4BEE8523-C4EE-4D29-ACDC-D894B1E0169A}" type="pres">
      <dgm:prSet presAssocID="{67ACE259-38DF-45C2-A71B-98C11830A8D1}" presName="Name115" presStyleLbl="parChTrans1D2" presStyleIdx="3" presStyleCnt="5"/>
      <dgm:spPr/>
    </dgm:pt>
    <dgm:pt modelId="{1C6B90A3-AC0A-4CF5-BBC5-0EBFE2C5BF2E}" type="pres">
      <dgm:prSet presAssocID="{1F244B88-FDA8-48FB-83D5-C5A978CA67D4}" presName="hierRoot3" presStyleCnt="0">
        <dgm:presLayoutVars>
          <dgm:hierBranch val="init"/>
        </dgm:presLayoutVars>
      </dgm:prSet>
      <dgm:spPr/>
    </dgm:pt>
    <dgm:pt modelId="{52A4DA92-9050-444B-96AD-CA7B6CA96CD8}" type="pres">
      <dgm:prSet presAssocID="{1F244B88-FDA8-48FB-83D5-C5A978CA67D4}" presName="rootComposite3" presStyleCnt="0"/>
      <dgm:spPr/>
    </dgm:pt>
    <dgm:pt modelId="{CF889AD6-86AB-43C0-98A1-C878464D4F21}" type="pres">
      <dgm:prSet presAssocID="{1F244B88-FDA8-48FB-83D5-C5A978CA67D4}" presName="rootText3" presStyleLbl="asst1" presStyleIdx="0" presStyleCnt="2" custLinFactNeighborY="-15362">
        <dgm:presLayoutVars>
          <dgm:chPref val="3"/>
        </dgm:presLayoutVars>
      </dgm:prSet>
      <dgm:spPr/>
    </dgm:pt>
    <dgm:pt modelId="{7A860C2C-D374-46EE-89B0-657EF15C9831}" type="pres">
      <dgm:prSet presAssocID="{1F244B88-FDA8-48FB-83D5-C5A978CA67D4}" presName="rootConnector3" presStyleLbl="asst1" presStyleIdx="0" presStyleCnt="2"/>
      <dgm:spPr/>
    </dgm:pt>
    <dgm:pt modelId="{3922E3C1-C6A8-4041-A576-3F05E3147B42}" type="pres">
      <dgm:prSet presAssocID="{1F244B88-FDA8-48FB-83D5-C5A978CA67D4}" presName="hierChild6" presStyleCnt="0"/>
      <dgm:spPr/>
    </dgm:pt>
    <dgm:pt modelId="{54811AC5-C88E-41E5-881D-CB3655F8C8BF}" type="pres">
      <dgm:prSet presAssocID="{1F244B88-FDA8-48FB-83D5-C5A978CA67D4}" presName="hierChild7" presStyleCnt="0"/>
      <dgm:spPr/>
    </dgm:pt>
    <dgm:pt modelId="{CDB8DAA0-50D8-419F-86F7-F97344C5CCFB}" type="pres">
      <dgm:prSet presAssocID="{C6942514-88D2-46C2-AEE5-5190C5CDFA6F}" presName="Name115" presStyleLbl="parChTrans1D2" presStyleIdx="4" presStyleCnt="5"/>
      <dgm:spPr/>
    </dgm:pt>
    <dgm:pt modelId="{8B473372-7E93-4E3E-920D-4A341B3FD8E2}" type="pres">
      <dgm:prSet presAssocID="{9E75BE7A-A1AC-4FCB-AABD-67689CA454DE}" presName="hierRoot3" presStyleCnt="0">
        <dgm:presLayoutVars>
          <dgm:hierBranch val="init"/>
        </dgm:presLayoutVars>
      </dgm:prSet>
      <dgm:spPr/>
    </dgm:pt>
    <dgm:pt modelId="{5345241C-C56E-4B61-8728-1D8C714C53AE}" type="pres">
      <dgm:prSet presAssocID="{9E75BE7A-A1AC-4FCB-AABD-67689CA454DE}" presName="rootComposite3" presStyleCnt="0"/>
      <dgm:spPr/>
    </dgm:pt>
    <dgm:pt modelId="{DA559B3A-D17C-4613-BD35-E0351912A4AC}" type="pres">
      <dgm:prSet presAssocID="{9E75BE7A-A1AC-4FCB-AABD-67689CA454DE}" presName="rootText3" presStyleLbl="asst1" presStyleIdx="1" presStyleCnt="2" custLinFactNeighborX="517" custLinFactNeighborY="24875">
        <dgm:presLayoutVars>
          <dgm:chPref val="3"/>
        </dgm:presLayoutVars>
      </dgm:prSet>
      <dgm:spPr/>
    </dgm:pt>
    <dgm:pt modelId="{86F41D24-1E3A-4128-8684-A97002671A80}" type="pres">
      <dgm:prSet presAssocID="{9E75BE7A-A1AC-4FCB-AABD-67689CA454DE}" presName="rootConnector3" presStyleLbl="asst1" presStyleIdx="1" presStyleCnt="2"/>
      <dgm:spPr/>
    </dgm:pt>
    <dgm:pt modelId="{042A631A-7D3F-46E4-87F9-F8657CE2BB64}" type="pres">
      <dgm:prSet presAssocID="{9E75BE7A-A1AC-4FCB-AABD-67689CA454DE}" presName="hierChild6" presStyleCnt="0"/>
      <dgm:spPr/>
    </dgm:pt>
    <dgm:pt modelId="{0DFA1602-56FC-4CB3-8D7F-F7412ED2B817}" type="pres">
      <dgm:prSet presAssocID="{9E75BE7A-A1AC-4FCB-AABD-67689CA454DE}" presName="hierChild7" presStyleCnt="0"/>
      <dgm:spPr/>
    </dgm:pt>
  </dgm:ptLst>
  <dgm:cxnLst>
    <dgm:cxn modelId="{6A3B9707-2BF4-45FA-8CEF-30A126C4673E}" type="presOf" srcId="{71C33664-E11A-40EB-9780-D1CEF2566BB6}" destId="{DEA3894A-90B4-434B-BCFA-8257031DC523}" srcOrd="0" destOrd="0" presId="urn:microsoft.com/office/officeart/2009/3/layout/HorizontalOrganizationChart"/>
    <dgm:cxn modelId="{D726DB14-080C-4EFE-A1D5-F2D13C287971}" type="presOf" srcId="{1F244B88-FDA8-48FB-83D5-C5A978CA67D4}" destId="{7A860C2C-D374-46EE-89B0-657EF15C9831}" srcOrd="1" destOrd="0" presId="urn:microsoft.com/office/officeart/2009/3/layout/HorizontalOrganizationChart"/>
    <dgm:cxn modelId="{5FA7C31B-3AF4-47D8-9F71-E726872926ED}" type="presOf" srcId="{09B00A79-5394-428E-BDE7-4A8196E2046E}" destId="{5C42A96E-40D5-4DBF-890B-0E7C23ACC142}" srcOrd="0" destOrd="0" presId="urn:microsoft.com/office/officeart/2009/3/layout/HorizontalOrganizationChart"/>
    <dgm:cxn modelId="{92D41D27-31F5-4B72-8320-821F36E74956}" type="presOf" srcId="{7765829D-E55E-4437-B71A-671A034B5995}" destId="{A9FB7DAC-09A9-4668-A372-B97C42398DEC}" srcOrd="1" destOrd="0" presId="urn:microsoft.com/office/officeart/2009/3/layout/HorizontalOrganizationChart"/>
    <dgm:cxn modelId="{ADE17327-B76A-4192-937D-80A6372B1A88}" srcId="{71C33664-E11A-40EB-9780-D1CEF2566BB6}" destId="{7765829D-E55E-4437-B71A-671A034B5995}" srcOrd="2" destOrd="0" parTransId="{81F62EDF-8DE2-4F13-997F-98C5319D6FA0}" sibTransId="{2F4FF32E-B9B5-4A69-8376-6033F1606ABA}"/>
    <dgm:cxn modelId="{B6E3872F-9B56-4941-B317-43D0C6FACD0F}" srcId="{71C33664-E11A-40EB-9780-D1CEF2566BB6}" destId="{7D20B8E0-6945-49F0-9661-FED3C722616E}" srcOrd="3" destOrd="0" parTransId="{1C3E049A-3307-431B-8EA3-122020CF5E41}" sibTransId="{6DACAC50-5425-4D21-AFFF-51EFD61B5B54}"/>
    <dgm:cxn modelId="{62613F31-C15A-4BBA-8995-8B2BCF72854E}" type="presOf" srcId="{71C33664-E11A-40EB-9780-D1CEF2566BB6}" destId="{69879CC6-C077-4238-BF62-7B710AD0E4EC}" srcOrd="1" destOrd="0" presId="urn:microsoft.com/office/officeart/2009/3/layout/HorizontalOrganizationChart"/>
    <dgm:cxn modelId="{9A98643B-2FB5-4283-ABE5-B00D187C53AD}" type="presOf" srcId="{1F244B88-FDA8-48FB-83D5-C5A978CA67D4}" destId="{CF889AD6-86AB-43C0-98A1-C878464D4F21}" srcOrd="0" destOrd="0" presId="urn:microsoft.com/office/officeart/2009/3/layout/HorizontalOrganizationChart"/>
    <dgm:cxn modelId="{B7875A3F-3FFD-4066-848C-5FB05B061389}" srcId="{09B00A79-5394-428E-BDE7-4A8196E2046E}" destId="{71C33664-E11A-40EB-9780-D1CEF2566BB6}" srcOrd="0" destOrd="0" parTransId="{ABDA7F4D-4DF3-436E-A252-0FC5AB1E95DF}" sibTransId="{4FE5E549-441C-423F-A696-E5CFFC8B48EA}"/>
    <dgm:cxn modelId="{1D2C055D-119B-4B62-8B7C-958CBF6C2662}" type="presOf" srcId="{EFB43FEF-0D2D-477B-82A6-27164A310916}" destId="{6DAA35E1-5E7F-47D3-BBAC-032FB00BBD5F}" srcOrd="0" destOrd="0" presId="urn:microsoft.com/office/officeart/2009/3/layout/HorizontalOrganizationChart"/>
    <dgm:cxn modelId="{504B3752-2D45-495D-8637-878AECD69105}" type="presOf" srcId="{1C3E049A-3307-431B-8EA3-122020CF5E41}" destId="{D9BFC483-3A22-4293-B8EF-F8337290E1CA}" srcOrd="0" destOrd="0" presId="urn:microsoft.com/office/officeart/2009/3/layout/HorizontalOrganizationChart"/>
    <dgm:cxn modelId="{DA4F3D54-E016-4AFB-8ADF-7B232779E73F}" srcId="{71C33664-E11A-40EB-9780-D1CEF2566BB6}" destId="{1F244B88-FDA8-48FB-83D5-C5A978CA67D4}" srcOrd="0" destOrd="0" parTransId="{67ACE259-38DF-45C2-A71B-98C11830A8D1}" sibTransId="{DABE1C13-F9A1-4FE2-8E2D-8A7215FC9FDC}"/>
    <dgm:cxn modelId="{55CD2958-7C6F-4406-BB70-AD726F6A2300}" type="presOf" srcId="{9E75BE7A-A1AC-4FCB-AABD-67689CA454DE}" destId="{DA559B3A-D17C-4613-BD35-E0351912A4AC}" srcOrd="0" destOrd="0" presId="urn:microsoft.com/office/officeart/2009/3/layout/HorizontalOrganizationChart"/>
    <dgm:cxn modelId="{91E4908B-9785-4DF9-AFDB-5BC87482826E}" type="presOf" srcId="{67ACE259-38DF-45C2-A71B-98C11830A8D1}" destId="{4BEE8523-C4EE-4D29-ACDC-D894B1E0169A}" srcOrd="0" destOrd="0" presId="urn:microsoft.com/office/officeart/2009/3/layout/HorizontalOrganizationChart"/>
    <dgm:cxn modelId="{2896D8AA-83A1-495B-A1BD-18EF7BF722D1}" type="presOf" srcId="{7D20B8E0-6945-49F0-9661-FED3C722616E}" destId="{68C5E3BE-A33D-4663-8D00-7F414B198A2C}" srcOrd="1" destOrd="0" presId="urn:microsoft.com/office/officeart/2009/3/layout/HorizontalOrganizationChart"/>
    <dgm:cxn modelId="{9E5945AB-5277-4E38-AA26-1A011A7E9CD6}" type="presOf" srcId="{81F62EDF-8DE2-4F13-997F-98C5319D6FA0}" destId="{FB6C2BF4-EB36-4A0D-B523-E14141D6E55D}" srcOrd="0" destOrd="0" presId="urn:microsoft.com/office/officeart/2009/3/layout/HorizontalOrganizationChart"/>
    <dgm:cxn modelId="{F2227EC1-165A-425A-AEE9-621AFB41E33E}" type="presOf" srcId="{EFB43FEF-0D2D-477B-82A6-27164A310916}" destId="{CC6D7FEA-44C8-45E3-A071-55A236827BA5}" srcOrd="1" destOrd="0" presId="urn:microsoft.com/office/officeart/2009/3/layout/HorizontalOrganizationChart"/>
    <dgm:cxn modelId="{F5C288CD-32EB-4AC6-BB0F-220484FD1203}" type="presOf" srcId="{7D20B8E0-6945-49F0-9661-FED3C722616E}" destId="{9299DF89-FF68-452C-9898-7CC8EA4EF70B}" srcOrd="0" destOrd="0" presId="urn:microsoft.com/office/officeart/2009/3/layout/HorizontalOrganizationChart"/>
    <dgm:cxn modelId="{739A15D6-70CC-4016-80AC-44692BAE30D7}" type="presOf" srcId="{A9C9B2E4-81D6-4F1A-9B46-9B506FBFB633}" destId="{F1956E2D-9912-4104-A92A-59BD865751D2}" srcOrd="0" destOrd="0" presId="urn:microsoft.com/office/officeart/2009/3/layout/HorizontalOrganizationChart"/>
    <dgm:cxn modelId="{888216D7-8F90-402C-8B44-441E2FFBAD32}" type="presOf" srcId="{9E75BE7A-A1AC-4FCB-AABD-67689CA454DE}" destId="{86F41D24-1E3A-4128-8684-A97002671A80}" srcOrd="1" destOrd="0" presId="urn:microsoft.com/office/officeart/2009/3/layout/HorizontalOrganizationChart"/>
    <dgm:cxn modelId="{10803DDD-3579-41E3-BF3B-CD8F0438E988}" srcId="{71C33664-E11A-40EB-9780-D1CEF2566BB6}" destId="{EFB43FEF-0D2D-477B-82A6-27164A310916}" srcOrd="4" destOrd="0" parTransId="{A9C9B2E4-81D6-4F1A-9B46-9B506FBFB633}" sibTransId="{7C276CB0-ADF0-48F5-A820-1E8DEC7BCA73}"/>
    <dgm:cxn modelId="{9831B4E1-1A3F-4CC9-B495-7D8FF738EEDB}" type="presOf" srcId="{C6942514-88D2-46C2-AEE5-5190C5CDFA6F}" destId="{CDB8DAA0-50D8-419F-86F7-F97344C5CCFB}" srcOrd="0" destOrd="0" presId="urn:microsoft.com/office/officeart/2009/3/layout/HorizontalOrganizationChart"/>
    <dgm:cxn modelId="{7CEA87ED-7279-460E-9E42-11FBB89CD306}" type="presOf" srcId="{7765829D-E55E-4437-B71A-671A034B5995}" destId="{7D2A13D9-7535-4CD9-8EA7-7D580732251D}" srcOrd="0" destOrd="0" presId="urn:microsoft.com/office/officeart/2009/3/layout/HorizontalOrganizationChart"/>
    <dgm:cxn modelId="{544353EF-8E79-47D9-94FB-9EC004090E4A}" srcId="{71C33664-E11A-40EB-9780-D1CEF2566BB6}" destId="{9E75BE7A-A1AC-4FCB-AABD-67689CA454DE}" srcOrd="1" destOrd="0" parTransId="{C6942514-88D2-46C2-AEE5-5190C5CDFA6F}" sibTransId="{CDF74F3A-79DB-44D3-B82E-4207927D4BAD}"/>
    <dgm:cxn modelId="{86D28D55-15FA-418C-880F-B5DD9C734D17}" type="presParOf" srcId="{5C42A96E-40D5-4DBF-890B-0E7C23ACC142}" destId="{135B426F-03A2-4B50-B27E-62BA2D1398C4}" srcOrd="0" destOrd="0" presId="urn:microsoft.com/office/officeart/2009/3/layout/HorizontalOrganizationChart"/>
    <dgm:cxn modelId="{D964B938-552B-4AFB-B64B-6B2EE8C175AE}" type="presParOf" srcId="{135B426F-03A2-4B50-B27E-62BA2D1398C4}" destId="{097BAD46-A248-422F-9D3C-53CC1DAB4500}" srcOrd="0" destOrd="0" presId="urn:microsoft.com/office/officeart/2009/3/layout/HorizontalOrganizationChart"/>
    <dgm:cxn modelId="{13695541-4299-4687-9C58-D6136854BB7D}" type="presParOf" srcId="{097BAD46-A248-422F-9D3C-53CC1DAB4500}" destId="{DEA3894A-90B4-434B-BCFA-8257031DC523}" srcOrd="0" destOrd="0" presId="urn:microsoft.com/office/officeart/2009/3/layout/HorizontalOrganizationChart"/>
    <dgm:cxn modelId="{74738D62-1FC9-4C67-9CE0-F9BD2E50B0D6}" type="presParOf" srcId="{097BAD46-A248-422F-9D3C-53CC1DAB4500}" destId="{69879CC6-C077-4238-BF62-7B710AD0E4EC}" srcOrd="1" destOrd="0" presId="urn:microsoft.com/office/officeart/2009/3/layout/HorizontalOrganizationChart"/>
    <dgm:cxn modelId="{6F37F965-CEC3-446E-80C9-F425211E1DC2}" type="presParOf" srcId="{135B426F-03A2-4B50-B27E-62BA2D1398C4}" destId="{067F7EE3-20D0-4D43-B765-E6DB96D01041}" srcOrd="1" destOrd="0" presId="urn:microsoft.com/office/officeart/2009/3/layout/HorizontalOrganizationChart"/>
    <dgm:cxn modelId="{FE90D6C0-4CCE-4500-803F-7427D4B41B06}" type="presParOf" srcId="{067F7EE3-20D0-4D43-B765-E6DB96D01041}" destId="{FB6C2BF4-EB36-4A0D-B523-E14141D6E55D}" srcOrd="0" destOrd="0" presId="urn:microsoft.com/office/officeart/2009/3/layout/HorizontalOrganizationChart"/>
    <dgm:cxn modelId="{B2CB1178-B636-4B9E-BD20-D0E1129A8A88}" type="presParOf" srcId="{067F7EE3-20D0-4D43-B765-E6DB96D01041}" destId="{E21F6B0D-2E53-49FB-ACA6-8D5A0F71BC72}" srcOrd="1" destOrd="0" presId="urn:microsoft.com/office/officeart/2009/3/layout/HorizontalOrganizationChart"/>
    <dgm:cxn modelId="{513E8158-4C12-478B-B38B-61EA009B5A82}" type="presParOf" srcId="{E21F6B0D-2E53-49FB-ACA6-8D5A0F71BC72}" destId="{FA1F29F8-A513-4E61-B0E0-44DAFE8707C5}" srcOrd="0" destOrd="0" presId="urn:microsoft.com/office/officeart/2009/3/layout/HorizontalOrganizationChart"/>
    <dgm:cxn modelId="{0BB15B37-C92E-4BED-A7C3-723A7D27E096}" type="presParOf" srcId="{FA1F29F8-A513-4E61-B0E0-44DAFE8707C5}" destId="{7D2A13D9-7535-4CD9-8EA7-7D580732251D}" srcOrd="0" destOrd="0" presId="urn:microsoft.com/office/officeart/2009/3/layout/HorizontalOrganizationChart"/>
    <dgm:cxn modelId="{5F7B8740-C69B-4E36-AC6F-6B9605151E78}" type="presParOf" srcId="{FA1F29F8-A513-4E61-B0E0-44DAFE8707C5}" destId="{A9FB7DAC-09A9-4668-A372-B97C42398DEC}" srcOrd="1" destOrd="0" presId="urn:microsoft.com/office/officeart/2009/3/layout/HorizontalOrganizationChart"/>
    <dgm:cxn modelId="{69E44A8F-C50A-428F-BF2C-DCE3004AEE5E}" type="presParOf" srcId="{E21F6B0D-2E53-49FB-ACA6-8D5A0F71BC72}" destId="{623886F0-DEC8-4F43-99CE-DF25A58DEF1A}" srcOrd="1" destOrd="0" presId="urn:microsoft.com/office/officeart/2009/3/layout/HorizontalOrganizationChart"/>
    <dgm:cxn modelId="{1612CA5D-6A2E-4B74-BEAF-52F45AEF43E1}" type="presParOf" srcId="{E21F6B0D-2E53-49FB-ACA6-8D5A0F71BC72}" destId="{4D3AE034-EF20-46B1-860C-D88EE061F710}" srcOrd="2" destOrd="0" presId="urn:microsoft.com/office/officeart/2009/3/layout/HorizontalOrganizationChart"/>
    <dgm:cxn modelId="{A9C60794-B3E8-43B5-BF59-6F2DE2432159}" type="presParOf" srcId="{067F7EE3-20D0-4D43-B765-E6DB96D01041}" destId="{D9BFC483-3A22-4293-B8EF-F8337290E1CA}" srcOrd="2" destOrd="0" presId="urn:microsoft.com/office/officeart/2009/3/layout/HorizontalOrganizationChart"/>
    <dgm:cxn modelId="{00CB77F0-ED3C-46D5-8269-8175C22B9F71}" type="presParOf" srcId="{067F7EE3-20D0-4D43-B765-E6DB96D01041}" destId="{6A570ADE-4B1B-40CF-B0F0-F5ACD92DB908}" srcOrd="3" destOrd="0" presId="urn:microsoft.com/office/officeart/2009/3/layout/HorizontalOrganizationChart"/>
    <dgm:cxn modelId="{0A4E8AD5-505B-443A-89E4-F8A6DB782F37}" type="presParOf" srcId="{6A570ADE-4B1B-40CF-B0F0-F5ACD92DB908}" destId="{9E33AD41-C3DD-4D6D-840C-B67110B9BAF0}" srcOrd="0" destOrd="0" presId="urn:microsoft.com/office/officeart/2009/3/layout/HorizontalOrganizationChart"/>
    <dgm:cxn modelId="{64A631EE-FBFD-4F83-83C2-E5D27EE5E1F3}" type="presParOf" srcId="{9E33AD41-C3DD-4D6D-840C-B67110B9BAF0}" destId="{9299DF89-FF68-452C-9898-7CC8EA4EF70B}" srcOrd="0" destOrd="0" presId="urn:microsoft.com/office/officeart/2009/3/layout/HorizontalOrganizationChart"/>
    <dgm:cxn modelId="{2D924957-9B40-4015-AD19-0FABBE6F3318}" type="presParOf" srcId="{9E33AD41-C3DD-4D6D-840C-B67110B9BAF0}" destId="{68C5E3BE-A33D-4663-8D00-7F414B198A2C}" srcOrd="1" destOrd="0" presId="urn:microsoft.com/office/officeart/2009/3/layout/HorizontalOrganizationChart"/>
    <dgm:cxn modelId="{E6050123-4250-4CBB-AEF1-03322AFF5999}" type="presParOf" srcId="{6A570ADE-4B1B-40CF-B0F0-F5ACD92DB908}" destId="{43B25E43-447A-4556-86BE-17D3A4DE4D3F}" srcOrd="1" destOrd="0" presId="urn:microsoft.com/office/officeart/2009/3/layout/HorizontalOrganizationChart"/>
    <dgm:cxn modelId="{74A8EDF5-6DCE-408A-AF27-E2B8770395B8}" type="presParOf" srcId="{6A570ADE-4B1B-40CF-B0F0-F5ACD92DB908}" destId="{63411ED2-448C-4E83-BEEC-022334F791A1}" srcOrd="2" destOrd="0" presId="urn:microsoft.com/office/officeart/2009/3/layout/HorizontalOrganizationChart"/>
    <dgm:cxn modelId="{52B8A0DE-5087-480A-BF09-FF02430BAD26}" type="presParOf" srcId="{067F7EE3-20D0-4D43-B765-E6DB96D01041}" destId="{F1956E2D-9912-4104-A92A-59BD865751D2}" srcOrd="4" destOrd="0" presId="urn:microsoft.com/office/officeart/2009/3/layout/HorizontalOrganizationChart"/>
    <dgm:cxn modelId="{F564541B-763A-44B7-922A-7447DA3832B5}" type="presParOf" srcId="{067F7EE3-20D0-4D43-B765-E6DB96D01041}" destId="{18A3DC14-1085-41F3-90D7-AFA9BB089869}" srcOrd="5" destOrd="0" presId="urn:microsoft.com/office/officeart/2009/3/layout/HorizontalOrganizationChart"/>
    <dgm:cxn modelId="{70AA64C0-DC3D-44F5-99D7-D7AB17739B82}" type="presParOf" srcId="{18A3DC14-1085-41F3-90D7-AFA9BB089869}" destId="{407826B4-982D-486C-BE0E-97F1C534B607}" srcOrd="0" destOrd="0" presId="urn:microsoft.com/office/officeart/2009/3/layout/HorizontalOrganizationChart"/>
    <dgm:cxn modelId="{AC6EDE35-FFD5-4773-9FE3-CACD5315B3FA}" type="presParOf" srcId="{407826B4-982D-486C-BE0E-97F1C534B607}" destId="{6DAA35E1-5E7F-47D3-BBAC-032FB00BBD5F}" srcOrd="0" destOrd="0" presId="urn:microsoft.com/office/officeart/2009/3/layout/HorizontalOrganizationChart"/>
    <dgm:cxn modelId="{8DD58BFF-C764-456B-95C0-80A9ACCDCE5C}" type="presParOf" srcId="{407826B4-982D-486C-BE0E-97F1C534B607}" destId="{CC6D7FEA-44C8-45E3-A071-55A236827BA5}" srcOrd="1" destOrd="0" presId="urn:microsoft.com/office/officeart/2009/3/layout/HorizontalOrganizationChart"/>
    <dgm:cxn modelId="{10E66B64-D08B-4D35-9480-D858FF420990}" type="presParOf" srcId="{18A3DC14-1085-41F3-90D7-AFA9BB089869}" destId="{C0F7F8DA-0C5C-42B2-BAF3-797489FBF6A7}" srcOrd="1" destOrd="0" presId="urn:microsoft.com/office/officeart/2009/3/layout/HorizontalOrganizationChart"/>
    <dgm:cxn modelId="{C0A971BC-130C-41A0-A22A-E364FF2EF925}" type="presParOf" srcId="{18A3DC14-1085-41F3-90D7-AFA9BB089869}" destId="{B364D329-3BAB-41CA-A06F-D7AE942E52FE}" srcOrd="2" destOrd="0" presId="urn:microsoft.com/office/officeart/2009/3/layout/HorizontalOrganizationChart"/>
    <dgm:cxn modelId="{418C3FEE-CD33-431C-A651-1F8960509277}" type="presParOf" srcId="{135B426F-03A2-4B50-B27E-62BA2D1398C4}" destId="{42BD3C76-FF84-49A4-A4D0-6693E44E7B0E}" srcOrd="2" destOrd="0" presId="urn:microsoft.com/office/officeart/2009/3/layout/HorizontalOrganizationChart"/>
    <dgm:cxn modelId="{33E2CF21-E967-449C-91B6-A7EF9D5FDD99}" type="presParOf" srcId="{42BD3C76-FF84-49A4-A4D0-6693E44E7B0E}" destId="{4BEE8523-C4EE-4D29-ACDC-D894B1E0169A}" srcOrd="0" destOrd="0" presId="urn:microsoft.com/office/officeart/2009/3/layout/HorizontalOrganizationChart"/>
    <dgm:cxn modelId="{FC3C2473-CB2B-4D1A-9D1F-306933F44B8B}" type="presParOf" srcId="{42BD3C76-FF84-49A4-A4D0-6693E44E7B0E}" destId="{1C6B90A3-AC0A-4CF5-BBC5-0EBFE2C5BF2E}" srcOrd="1" destOrd="0" presId="urn:microsoft.com/office/officeart/2009/3/layout/HorizontalOrganizationChart"/>
    <dgm:cxn modelId="{0AB7A8A1-B6D9-4173-8E79-65EA8D65223A}" type="presParOf" srcId="{1C6B90A3-AC0A-4CF5-BBC5-0EBFE2C5BF2E}" destId="{52A4DA92-9050-444B-96AD-CA7B6CA96CD8}" srcOrd="0" destOrd="0" presId="urn:microsoft.com/office/officeart/2009/3/layout/HorizontalOrganizationChart"/>
    <dgm:cxn modelId="{323C1628-F901-4CA3-B0DD-3027CD3B4F25}" type="presParOf" srcId="{52A4DA92-9050-444B-96AD-CA7B6CA96CD8}" destId="{CF889AD6-86AB-43C0-98A1-C878464D4F21}" srcOrd="0" destOrd="0" presId="urn:microsoft.com/office/officeart/2009/3/layout/HorizontalOrganizationChart"/>
    <dgm:cxn modelId="{2E38AF2A-63C2-4DA3-9D88-C82104159F46}" type="presParOf" srcId="{52A4DA92-9050-444B-96AD-CA7B6CA96CD8}" destId="{7A860C2C-D374-46EE-89B0-657EF15C9831}" srcOrd="1" destOrd="0" presId="urn:microsoft.com/office/officeart/2009/3/layout/HorizontalOrganizationChart"/>
    <dgm:cxn modelId="{ECDAAB2F-C16F-40EF-910E-5322A6C18246}" type="presParOf" srcId="{1C6B90A3-AC0A-4CF5-BBC5-0EBFE2C5BF2E}" destId="{3922E3C1-C6A8-4041-A576-3F05E3147B42}" srcOrd="1" destOrd="0" presId="urn:microsoft.com/office/officeart/2009/3/layout/HorizontalOrganizationChart"/>
    <dgm:cxn modelId="{01023594-73CC-46D7-9D2D-4917F9CE6777}" type="presParOf" srcId="{1C6B90A3-AC0A-4CF5-BBC5-0EBFE2C5BF2E}" destId="{54811AC5-C88E-41E5-881D-CB3655F8C8BF}" srcOrd="2" destOrd="0" presId="urn:microsoft.com/office/officeart/2009/3/layout/HorizontalOrganizationChart"/>
    <dgm:cxn modelId="{C107C6D0-3DDF-4E48-A259-8439BC4AC725}" type="presParOf" srcId="{42BD3C76-FF84-49A4-A4D0-6693E44E7B0E}" destId="{CDB8DAA0-50D8-419F-86F7-F97344C5CCFB}" srcOrd="2" destOrd="0" presId="urn:microsoft.com/office/officeart/2009/3/layout/HorizontalOrganizationChart"/>
    <dgm:cxn modelId="{07AF41EE-19B4-489F-AE5C-024E72DFD383}" type="presParOf" srcId="{42BD3C76-FF84-49A4-A4D0-6693E44E7B0E}" destId="{8B473372-7E93-4E3E-920D-4A341B3FD8E2}" srcOrd="3" destOrd="0" presId="urn:microsoft.com/office/officeart/2009/3/layout/HorizontalOrganizationChart"/>
    <dgm:cxn modelId="{62D9DE46-1099-45B7-8DD4-92CD5F68C796}" type="presParOf" srcId="{8B473372-7E93-4E3E-920D-4A341B3FD8E2}" destId="{5345241C-C56E-4B61-8728-1D8C714C53AE}" srcOrd="0" destOrd="0" presId="urn:microsoft.com/office/officeart/2009/3/layout/HorizontalOrganizationChart"/>
    <dgm:cxn modelId="{8D12C8E9-4ACC-4163-ACB6-E16EB99EC5B7}" type="presParOf" srcId="{5345241C-C56E-4B61-8728-1D8C714C53AE}" destId="{DA559B3A-D17C-4613-BD35-E0351912A4AC}" srcOrd="0" destOrd="0" presId="urn:microsoft.com/office/officeart/2009/3/layout/HorizontalOrganizationChart"/>
    <dgm:cxn modelId="{D2AA5378-1BF0-4DFC-8CE3-89679AF0ECA9}" type="presParOf" srcId="{5345241C-C56E-4B61-8728-1D8C714C53AE}" destId="{86F41D24-1E3A-4128-8684-A97002671A80}" srcOrd="1" destOrd="0" presId="urn:microsoft.com/office/officeart/2009/3/layout/HorizontalOrganizationChart"/>
    <dgm:cxn modelId="{F7C95838-1259-4334-884B-C8266FA10E77}" type="presParOf" srcId="{8B473372-7E93-4E3E-920D-4A341B3FD8E2}" destId="{042A631A-7D3F-46E4-87F9-F8657CE2BB64}" srcOrd="1" destOrd="0" presId="urn:microsoft.com/office/officeart/2009/3/layout/HorizontalOrganizationChart"/>
    <dgm:cxn modelId="{C19A9808-0D27-4D96-A5B7-D73E168CB939}" type="presParOf" srcId="{8B473372-7E93-4E3E-920D-4A341B3FD8E2}" destId="{0DFA1602-56FC-4CB3-8D7F-F7412ED2B81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A60951-36FD-4AEE-ABBD-813E37A27B17}" type="doc">
      <dgm:prSet loTypeId="urn:microsoft.com/office/officeart/2005/8/layout/vList5" loCatId="list" qsTypeId="urn:microsoft.com/office/officeart/2005/8/quickstyle/simple5" qsCatId="simple" csTypeId="urn:microsoft.com/office/officeart/2005/8/colors/colorful2" csCatId="colorful" phldr="1"/>
      <dgm:spPr/>
      <dgm:t>
        <a:bodyPr/>
        <a:lstStyle/>
        <a:p>
          <a:pPr rtl="1"/>
          <a:endParaRPr lang="he-IL"/>
        </a:p>
      </dgm:t>
    </dgm:pt>
    <dgm:pt modelId="{DD59A332-9241-4563-9468-107A526B83CB}">
      <dgm:prSet phldrT="[Text]" custT="1"/>
      <dgm:spPr/>
      <dgm:t>
        <a:bodyPr/>
        <a:lstStyle/>
        <a:p>
          <a:pPr rtl="1"/>
          <a:r>
            <a:rPr lang="he-IL" sz="2400" dirty="0">
              <a:latin typeface="Calibri Light" panose="020F0302020204030204" pitchFamily="34" charset="0"/>
              <a:cs typeface="Calibri Light" panose="020F0302020204030204" pitchFamily="34" charset="0"/>
            </a:rPr>
            <a:t>איסוף הנתונים</a:t>
          </a:r>
        </a:p>
      </dgm:t>
    </dgm:pt>
    <dgm:pt modelId="{EC808DA6-FC3A-4FE3-9EC4-EEBFF006725E}" type="parTrans" cxnId="{5DD13CEC-2763-4062-BC3F-3F4F3867C934}">
      <dgm:prSet/>
      <dgm:spPr/>
      <dgm:t>
        <a:bodyPr/>
        <a:lstStyle/>
        <a:p>
          <a:pPr rtl="1"/>
          <a:endParaRPr lang="he-IL" sz="2400">
            <a:latin typeface="Calibri Light" panose="020F0302020204030204" pitchFamily="34" charset="0"/>
            <a:cs typeface="Calibri Light" panose="020F0302020204030204" pitchFamily="34" charset="0"/>
          </a:endParaRPr>
        </a:p>
      </dgm:t>
    </dgm:pt>
    <dgm:pt modelId="{7ABBADFE-8FBF-4009-8CE0-541D6033EF59}" type="sibTrans" cxnId="{5DD13CEC-2763-4062-BC3F-3F4F3867C934}">
      <dgm:prSet/>
      <dgm:spPr/>
      <dgm:t>
        <a:bodyPr/>
        <a:lstStyle/>
        <a:p>
          <a:pPr rtl="1"/>
          <a:endParaRPr lang="he-IL" sz="2400">
            <a:latin typeface="Calibri Light" panose="020F0302020204030204" pitchFamily="34" charset="0"/>
            <a:cs typeface="Calibri Light" panose="020F0302020204030204" pitchFamily="34" charset="0"/>
          </a:endParaRPr>
        </a:p>
      </dgm:t>
    </dgm:pt>
    <dgm:pt modelId="{4002C416-F1FA-447E-ACFD-9F36DD15395E}">
      <dgm:prSet phldrT="[Text]" custT="1"/>
      <dgm:spPr/>
      <dgm:t>
        <a:bodyPr/>
        <a:lstStyle/>
        <a:p>
          <a:pPr rtl="1">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באמצעות שאלון טלפוני/ מייל</a:t>
          </a:r>
          <a:endParaRPr lang="he-IL" sz="2400" dirty="0">
            <a:latin typeface="Calibri Light" panose="020F0302020204030204" pitchFamily="34" charset="0"/>
            <a:cs typeface="Calibri Light" panose="020F0302020204030204" pitchFamily="34" charset="0"/>
          </a:endParaRPr>
        </a:p>
      </dgm:t>
    </dgm:pt>
    <dgm:pt modelId="{2D2C6AE1-DB1C-44B4-ADF1-EBE3861B78F5}" type="parTrans" cxnId="{3DDBECF6-8E8E-4E80-BF28-2C4AC92630EA}">
      <dgm:prSet/>
      <dgm:spPr/>
      <dgm:t>
        <a:bodyPr/>
        <a:lstStyle/>
        <a:p>
          <a:pPr rtl="1"/>
          <a:endParaRPr lang="he-IL" sz="2400">
            <a:latin typeface="Calibri Light" panose="020F0302020204030204" pitchFamily="34" charset="0"/>
            <a:cs typeface="Calibri Light" panose="020F0302020204030204" pitchFamily="34" charset="0"/>
          </a:endParaRPr>
        </a:p>
      </dgm:t>
    </dgm:pt>
    <dgm:pt modelId="{8E1E9FE2-6856-457F-BFFE-CFC58670F127}" type="sibTrans" cxnId="{3DDBECF6-8E8E-4E80-BF28-2C4AC92630EA}">
      <dgm:prSet/>
      <dgm:spPr/>
      <dgm:t>
        <a:bodyPr/>
        <a:lstStyle/>
        <a:p>
          <a:pPr rtl="1"/>
          <a:endParaRPr lang="he-IL" sz="2400">
            <a:latin typeface="Calibri Light" panose="020F0302020204030204" pitchFamily="34" charset="0"/>
            <a:cs typeface="Calibri Light" panose="020F0302020204030204" pitchFamily="34" charset="0"/>
          </a:endParaRPr>
        </a:p>
      </dgm:t>
    </dgm:pt>
    <dgm:pt modelId="{40C48CFA-5B9D-4273-9199-13362E3C0585}">
      <dgm:prSet phldrT="[Text]" custT="1"/>
      <dgm:spPr/>
      <dgm:t>
        <a:bodyPr/>
        <a:lstStyle/>
        <a:p>
          <a:pPr rtl="1"/>
          <a:r>
            <a:rPr lang="he-IL" sz="2400" dirty="0">
              <a:latin typeface="Calibri Light" panose="020F0302020204030204" pitchFamily="34" charset="0"/>
              <a:cs typeface="Calibri Light" panose="020F0302020204030204" pitchFamily="34" charset="0"/>
            </a:rPr>
            <a:t>מעקב אחר הנבדקים</a:t>
          </a:r>
        </a:p>
      </dgm:t>
    </dgm:pt>
    <dgm:pt modelId="{A2D48368-C05A-46B5-BED1-744EAB5D8CFB}" type="parTrans" cxnId="{26BAF893-609D-4634-AAFD-CA6B37F74A4A}">
      <dgm:prSet/>
      <dgm:spPr/>
      <dgm:t>
        <a:bodyPr/>
        <a:lstStyle/>
        <a:p>
          <a:pPr rtl="1"/>
          <a:endParaRPr lang="he-IL" sz="2400">
            <a:latin typeface="Calibri Light" panose="020F0302020204030204" pitchFamily="34" charset="0"/>
            <a:cs typeface="Calibri Light" panose="020F0302020204030204" pitchFamily="34" charset="0"/>
          </a:endParaRPr>
        </a:p>
      </dgm:t>
    </dgm:pt>
    <dgm:pt modelId="{B9E7DC53-37B9-4E2D-BD76-85FE7F3D177E}" type="sibTrans" cxnId="{26BAF893-609D-4634-AAFD-CA6B37F74A4A}">
      <dgm:prSet/>
      <dgm:spPr/>
      <dgm:t>
        <a:bodyPr/>
        <a:lstStyle/>
        <a:p>
          <a:pPr rtl="1"/>
          <a:endParaRPr lang="he-IL" sz="2400">
            <a:latin typeface="Calibri Light" panose="020F0302020204030204" pitchFamily="34" charset="0"/>
            <a:cs typeface="Calibri Light" panose="020F0302020204030204" pitchFamily="34" charset="0"/>
          </a:endParaRPr>
        </a:p>
      </dgm:t>
    </dgm:pt>
    <dgm:pt modelId="{36AEA719-5EF3-48B3-90D2-838E2A18C9AA}">
      <dgm:prSet phldrT="[Text]" custT="1"/>
      <dgm:spPr/>
      <dgm:t>
        <a:bodyPr/>
        <a:lstStyle/>
        <a:p>
          <a:pPr rtl="1"/>
          <a:r>
            <a:rPr lang="he-IL" sz="2400" b="0" i="0" u="none" strike="noStrike" dirty="0">
              <a:effectLst/>
              <a:latin typeface="Calibri Light" panose="020F0302020204030204" pitchFamily="34" charset="0"/>
              <a:cs typeface="Calibri Light" panose="020F0302020204030204" pitchFamily="34" charset="0"/>
            </a:rPr>
            <a:t>מעקב אחת לחודש בשנה הראשונה ולאחר מכן אחת לשנה</a:t>
          </a:r>
          <a:endParaRPr lang="he-IL" sz="2400" dirty="0">
            <a:latin typeface="Calibri Light" panose="020F0302020204030204" pitchFamily="34" charset="0"/>
            <a:cs typeface="Calibri Light" panose="020F0302020204030204" pitchFamily="34" charset="0"/>
          </a:endParaRPr>
        </a:p>
      </dgm:t>
    </dgm:pt>
    <dgm:pt modelId="{201DAB37-097E-422D-B1B7-A22598D75E27}" type="parTrans" cxnId="{C10BC443-F5E4-49EC-8938-44F58AC03A0F}">
      <dgm:prSet/>
      <dgm:spPr/>
      <dgm:t>
        <a:bodyPr/>
        <a:lstStyle/>
        <a:p>
          <a:pPr rtl="1"/>
          <a:endParaRPr lang="he-IL" sz="2400">
            <a:latin typeface="Calibri Light" panose="020F0302020204030204" pitchFamily="34" charset="0"/>
            <a:cs typeface="Calibri Light" panose="020F0302020204030204" pitchFamily="34" charset="0"/>
          </a:endParaRPr>
        </a:p>
      </dgm:t>
    </dgm:pt>
    <dgm:pt modelId="{21CFCE2F-946B-43DC-984F-565FCF50EA54}" type="sibTrans" cxnId="{C10BC443-F5E4-49EC-8938-44F58AC03A0F}">
      <dgm:prSet/>
      <dgm:spPr/>
      <dgm:t>
        <a:bodyPr/>
        <a:lstStyle/>
        <a:p>
          <a:pPr rtl="1"/>
          <a:endParaRPr lang="he-IL" sz="2400">
            <a:latin typeface="Calibri Light" panose="020F0302020204030204" pitchFamily="34" charset="0"/>
            <a:cs typeface="Calibri Light" panose="020F0302020204030204" pitchFamily="34" charset="0"/>
          </a:endParaRPr>
        </a:p>
      </dgm:t>
    </dgm:pt>
    <dgm:pt modelId="{BB714C13-8BF4-47AC-89AA-D574AC4FDF5A}">
      <dgm:prSet phldrT="[Text]" custT="1"/>
      <dgm:spPr/>
      <dgm:t>
        <a:bodyPr/>
        <a:lstStyle/>
        <a:p>
          <a:pPr rtl="1"/>
          <a:r>
            <a:rPr lang="he-IL" sz="2400" dirty="0">
              <a:latin typeface="Calibri Light" panose="020F0302020204030204" pitchFamily="34" charset="0"/>
              <a:cs typeface="Calibri Light" panose="020F0302020204030204" pitchFamily="34" charset="0"/>
            </a:rPr>
            <a:t>קבלת הנתונים</a:t>
          </a:r>
        </a:p>
      </dgm:t>
    </dgm:pt>
    <dgm:pt modelId="{7D8D88DB-315C-4325-B1D0-3CAF6A43B8E2}" type="parTrans" cxnId="{D3AD8E56-3E42-4DE0-922E-A983B43545EE}">
      <dgm:prSet/>
      <dgm:spPr/>
      <dgm:t>
        <a:bodyPr/>
        <a:lstStyle/>
        <a:p>
          <a:pPr rtl="1"/>
          <a:endParaRPr lang="he-IL" sz="2400">
            <a:latin typeface="Calibri Light" panose="020F0302020204030204" pitchFamily="34" charset="0"/>
            <a:cs typeface="Calibri Light" panose="020F0302020204030204" pitchFamily="34" charset="0"/>
          </a:endParaRPr>
        </a:p>
      </dgm:t>
    </dgm:pt>
    <dgm:pt modelId="{6406286B-2BDE-49DC-814F-3C165561D44B}" type="sibTrans" cxnId="{D3AD8E56-3E42-4DE0-922E-A983B43545EE}">
      <dgm:prSet/>
      <dgm:spPr/>
      <dgm:t>
        <a:bodyPr/>
        <a:lstStyle/>
        <a:p>
          <a:pPr rtl="1"/>
          <a:endParaRPr lang="he-IL" sz="2400">
            <a:latin typeface="Calibri Light" panose="020F0302020204030204" pitchFamily="34" charset="0"/>
            <a:cs typeface="Calibri Light" panose="020F0302020204030204" pitchFamily="34" charset="0"/>
          </a:endParaRPr>
        </a:p>
      </dgm:t>
    </dgm:pt>
    <dgm:pt modelId="{357EC36E-C42C-4911-9C45-DC3A49495183}">
      <dgm:prSet phldrT="[Text]" custT="1"/>
      <dgm:spPr/>
      <dgm:t>
        <a:bodyPr/>
        <a:lstStyle/>
        <a:p>
          <a:pPr rtl="1"/>
          <a:r>
            <a:rPr lang="he-IL" sz="2400" b="0" i="0" u="none" strike="noStrike">
              <a:effectLst/>
              <a:latin typeface="Calibri Light" panose="020F0302020204030204" pitchFamily="34" charset="0"/>
              <a:cs typeface="Calibri Light" panose="020F0302020204030204" pitchFamily="34" charset="0"/>
            </a:rPr>
            <a:t>החוקרת שלחה לנו קובץ נתונים המכיל 117 משתנים</a:t>
          </a:r>
          <a:r>
            <a:rPr lang="he-IL" sz="2400">
              <a:latin typeface="Calibri Light" panose="020F0302020204030204" pitchFamily="34" charset="0"/>
              <a:cs typeface="Calibri Light" panose="020F0302020204030204" pitchFamily="34" charset="0"/>
            </a:rPr>
            <a:t>. </a:t>
          </a:r>
          <a:r>
            <a:rPr lang="he-IL" sz="2400" b="0" i="0" u="none" strike="noStrike">
              <a:effectLst/>
              <a:latin typeface="Calibri Light" panose="020F0302020204030204" pitchFamily="34" charset="0"/>
              <a:cs typeface="Calibri Light" panose="020F0302020204030204" pitchFamily="34" charset="0"/>
            </a:rPr>
            <a:t>הקובץ דינמי ומתעדכן אחת לתקופה. </a:t>
          </a:r>
          <a:endParaRPr lang="he-IL" sz="2400" dirty="0">
            <a:latin typeface="Calibri Light" panose="020F0302020204030204" pitchFamily="34" charset="0"/>
            <a:cs typeface="Calibri Light" panose="020F0302020204030204" pitchFamily="34" charset="0"/>
          </a:endParaRPr>
        </a:p>
      </dgm:t>
    </dgm:pt>
    <dgm:pt modelId="{85EB8932-538C-490A-9D54-10FF4B73C4E7}" type="parTrans" cxnId="{6077D889-7E71-4164-8D26-7A2D4D38D792}">
      <dgm:prSet/>
      <dgm:spPr/>
      <dgm:t>
        <a:bodyPr/>
        <a:lstStyle/>
        <a:p>
          <a:pPr rtl="1"/>
          <a:endParaRPr lang="he-IL" sz="2400">
            <a:latin typeface="Calibri Light" panose="020F0302020204030204" pitchFamily="34" charset="0"/>
            <a:cs typeface="Calibri Light" panose="020F0302020204030204" pitchFamily="34" charset="0"/>
          </a:endParaRPr>
        </a:p>
      </dgm:t>
    </dgm:pt>
    <dgm:pt modelId="{DA4C30E5-BE15-4552-B1EF-890598A24210}" type="sibTrans" cxnId="{6077D889-7E71-4164-8D26-7A2D4D38D792}">
      <dgm:prSet/>
      <dgm:spPr/>
      <dgm:t>
        <a:bodyPr/>
        <a:lstStyle/>
        <a:p>
          <a:pPr rtl="1"/>
          <a:endParaRPr lang="he-IL" sz="2400">
            <a:latin typeface="Calibri Light" panose="020F0302020204030204" pitchFamily="34" charset="0"/>
            <a:cs typeface="Calibri Light" panose="020F0302020204030204" pitchFamily="34" charset="0"/>
          </a:endParaRPr>
        </a:p>
      </dgm:t>
    </dgm:pt>
    <dgm:pt modelId="{4746C339-B0A7-4D70-88F5-C5A3A805BE41}" type="pres">
      <dgm:prSet presAssocID="{63A60951-36FD-4AEE-ABBD-813E37A27B17}" presName="Name0" presStyleCnt="0">
        <dgm:presLayoutVars>
          <dgm:dir/>
          <dgm:animLvl val="lvl"/>
          <dgm:resizeHandles val="exact"/>
        </dgm:presLayoutVars>
      </dgm:prSet>
      <dgm:spPr/>
    </dgm:pt>
    <dgm:pt modelId="{86B96CEA-2500-4208-96F5-02DC911FE0B7}" type="pres">
      <dgm:prSet presAssocID="{DD59A332-9241-4563-9468-107A526B83CB}" presName="linNode" presStyleCnt="0"/>
      <dgm:spPr/>
    </dgm:pt>
    <dgm:pt modelId="{E4114A80-FAF3-4BBA-94FE-0BAEF6763DEA}" type="pres">
      <dgm:prSet presAssocID="{DD59A332-9241-4563-9468-107A526B83CB}" presName="parentText" presStyleLbl="node1" presStyleIdx="0" presStyleCnt="3" custScaleX="50838" custLinFactNeighborX="98414" custLinFactNeighborY="2210">
        <dgm:presLayoutVars>
          <dgm:chMax val="1"/>
          <dgm:bulletEnabled val="1"/>
        </dgm:presLayoutVars>
      </dgm:prSet>
      <dgm:spPr/>
    </dgm:pt>
    <dgm:pt modelId="{04A90102-8A61-487D-AF5C-C2B3B993AA20}" type="pres">
      <dgm:prSet presAssocID="{DD59A332-9241-4563-9468-107A526B83CB}" presName="descendantText" presStyleLbl="alignAccFollowNode1" presStyleIdx="0" presStyleCnt="3" custLinFactNeighborX="-100000" custLinFactNeighborY="8289">
        <dgm:presLayoutVars>
          <dgm:bulletEnabled val="1"/>
        </dgm:presLayoutVars>
      </dgm:prSet>
      <dgm:spPr/>
    </dgm:pt>
    <dgm:pt modelId="{3FF8449F-9E19-4172-BDB8-8D2CF1FE5D32}" type="pres">
      <dgm:prSet presAssocID="{7ABBADFE-8FBF-4009-8CE0-541D6033EF59}" presName="sp" presStyleCnt="0"/>
      <dgm:spPr/>
    </dgm:pt>
    <dgm:pt modelId="{98B0BA76-C5DE-467A-A5ED-870A0E998038}" type="pres">
      <dgm:prSet presAssocID="{40C48CFA-5B9D-4273-9199-13362E3C0585}" presName="linNode" presStyleCnt="0"/>
      <dgm:spPr/>
    </dgm:pt>
    <dgm:pt modelId="{64CFE4BF-F04B-4383-9ABC-06DDC9FF9646}" type="pres">
      <dgm:prSet presAssocID="{40C48CFA-5B9D-4273-9199-13362E3C0585}" presName="parentText" presStyleLbl="node1" presStyleIdx="1" presStyleCnt="3" custScaleX="50838" custLinFactNeighborX="98100" custLinFactNeighborY="3974">
        <dgm:presLayoutVars>
          <dgm:chMax val="1"/>
          <dgm:bulletEnabled val="1"/>
        </dgm:presLayoutVars>
      </dgm:prSet>
      <dgm:spPr/>
    </dgm:pt>
    <dgm:pt modelId="{41C8A79A-2943-476A-B7EE-5E5C5965B95A}" type="pres">
      <dgm:prSet presAssocID="{40C48CFA-5B9D-4273-9199-13362E3C0585}" presName="descendantText" presStyleLbl="alignAccFollowNode1" presStyleIdx="1" presStyleCnt="3" custLinFactNeighborX="-100000" custLinFactNeighborY="-2763">
        <dgm:presLayoutVars>
          <dgm:bulletEnabled val="1"/>
        </dgm:presLayoutVars>
      </dgm:prSet>
      <dgm:spPr/>
    </dgm:pt>
    <dgm:pt modelId="{CE35A5E7-63DD-466E-8E5A-AD15BF8FB7D4}" type="pres">
      <dgm:prSet presAssocID="{B9E7DC53-37B9-4E2D-BD76-85FE7F3D177E}" presName="sp" presStyleCnt="0"/>
      <dgm:spPr/>
    </dgm:pt>
    <dgm:pt modelId="{DDD3AFC4-7257-4DDB-84B8-80C378D8B8AB}" type="pres">
      <dgm:prSet presAssocID="{BB714C13-8BF4-47AC-89AA-D574AC4FDF5A}" presName="linNode" presStyleCnt="0"/>
      <dgm:spPr/>
    </dgm:pt>
    <dgm:pt modelId="{EAFA98F8-1952-4754-A81D-FB308B2F636F}" type="pres">
      <dgm:prSet presAssocID="{BB714C13-8BF4-47AC-89AA-D574AC4FDF5A}" presName="parentText" presStyleLbl="node1" presStyleIdx="2" presStyleCnt="3" custScaleX="50371" custScaleY="71446" custLinFactNeighborX="98606" custLinFactNeighborY="2362">
        <dgm:presLayoutVars>
          <dgm:chMax val="1"/>
          <dgm:bulletEnabled val="1"/>
        </dgm:presLayoutVars>
      </dgm:prSet>
      <dgm:spPr/>
    </dgm:pt>
    <dgm:pt modelId="{6ECA9CC7-9140-4EEC-96BD-6906AF19B36A}" type="pres">
      <dgm:prSet presAssocID="{BB714C13-8BF4-47AC-89AA-D574AC4FDF5A}" presName="descendantText" presStyleLbl="alignAccFollowNode1" presStyleIdx="2" presStyleCnt="3" custLinFactNeighborX="-100000" custLinFactNeighborY="-1455">
        <dgm:presLayoutVars>
          <dgm:bulletEnabled val="1"/>
        </dgm:presLayoutVars>
      </dgm:prSet>
      <dgm:spPr/>
    </dgm:pt>
  </dgm:ptLst>
  <dgm:cxnLst>
    <dgm:cxn modelId="{0DF75D18-9FE3-4BB8-9C26-55E434E10D56}" type="presOf" srcId="{36AEA719-5EF3-48B3-90D2-838E2A18C9AA}" destId="{41C8A79A-2943-476A-B7EE-5E5C5965B95A}" srcOrd="0" destOrd="0" presId="urn:microsoft.com/office/officeart/2005/8/layout/vList5"/>
    <dgm:cxn modelId="{72366042-ED9F-42A2-A3A5-224DD96C069C}" type="presOf" srcId="{BB714C13-8BF4-47AC-89AA-D574AC4FDF5A}" destId="{EAFA98F8-1952-4754-A81D-FB308B2F636F}" srcOrd="0" destOrd="0" presId="urn:microsoft.com/office/officeart/2005/8/layout/vList5"/>
    <dgm:cxn modelId="{C10BC443-F5E4-49EC-8938-44F58AC03A0F}" srcId="{40C48CFA-5B9D-4273-9199-13362E3C0585}" destId="{36AEA719-5EF3-48B3-90D2-838E2A18C9AA}" srcOrd="0" destOrd="0" parTransId="{201DAB37-097E-422D-B1B7-A22598D75E27}" sibTransId="{21CFCE2F-946B-43DC-984F-565FCF50EA54}"/>
    <dgm:cxn modelId="{88C44F46-534B-4C71-96A9-6954D41D4A81}" type="presOf" srcId="{63A60951-36FD-4AEE-ABBD-813E37A27B17}" destId="{4746C339-B0A7-4D70-88F5-C5A3A805BE41}" srcOrd="0" destOrd="0" presId="urn:microsoft.com/office/officeart/2005/8/layout/vList5"/>
    <dgm:cxn modelId="{D3AD8E56-3E42-4DE0-922E-A983B43545EE}" srcId="{63A60951-36FD-4AEE-ABBD-813E37A27B17}" destId="{BB714C13-8BF4-47AC-89AA-D574AC4FDF5A}" srcOrd="2" destOrd="0" parTransId="{7D8D88DB-315C-4325-B1D0-3CAF6A43B8E2}" sibTransId="{6406286B-2BDE-49DC-814F-3C165561D44B}"/>
    <dgm:cxn modelId="{F5FC8F83-425F-418F-A72F-A93CEEDC7CEF}" type="presOf" srcId="{DD59A332-9241-4563-9468-107A526B83CB}" destId="{E4114A80-FAF3-4BBA-94FE-0BAEF6763DEA}" srcOrd="0" destOrd="0" presId="urn:microsoft.com/office/officeart/2005/8/layout/vList5"/>
    <dgm:cxn modelId="{6077D889-7E71-4164-8D26-7A2D4D38D792}" srcId="{BB714C13-8BF4-47AC-89AA-D574AC4FDF5A}" destId="{357EC36E-C42C-4911-9C45-DC3A49495183}" srcOrd="0" destOrd="0" parTransId="{85EB8932-538C-490A-9D54-10FF4B73C4E7}" sibTransId="{DA4C30E5-BE15-4552-B1EF-890598A24210}"/>
    <dgm:cxn modelId="{26BAF893-609D-4634-AAFD-CA6B37F74A4A}" srcId="{63A60951-36FD-4AEE-ABBD-813E37A27B17}" destId="{40C48CFA-5B9D-4273-9199-13362E3C0585}" srcOrd="1" destOrd="0" parTransId="{A2D48368-C05A-46B5-BED1-744EAB5D8CFB}" sibTransId="{B9E7DC53-37B9-4E2D-BD76-85FE7F3D177E}"/>
    <dgm:cxn modelId="{CCE137D1-2DA3-43EC-AE2A-CD12C024C317}" type="presOf" srcId="{40C48CFA-5B9D-4273-9199-13362E3C0585}" destId="{64CFE4BF-F04B-4383-9ABC-06DDC9FF9646}" srcOrd="0" destOrd="0" presId="urn:microsoft.com/office/officeart/2005/8/layout/vList5"/>
    <dgm:cxn modelId="{B4BFF8E2-B3EA-4CC0-BD44-08F8DC1B6925}" type="presOf" srcId="{357EC36E-C42C-4911-9C45-DC3A49495183}" destId="{6ECA9CC7-9140-4EEC-96BD-6906AF19B36A}" srcOrd="0" destOrd="0" presId="urn:microsoft.com/office/officeart/2005/8/layout/vList5"/>
    <dgm:cxn modelId="{28CF6CE7-F710-45C2-9809-2EBC46493913}" type="presOf" srcId="{4002C416-F1FA-447E-ACFD-9F36DD15395E}" destId="{04A90102-8A61-487D-AF5C-C2B3B993AA20}" srcOrd="0" destOrd="0" presId="urn:microsoft.com/office/officeart/2005/8/layout/vList5"/>
    <dgm:cxn modelId="{5DD13CEC-2763-4062-BC3F-3F4F3867C934}" srcId="{63A60951-36FD-4AEE-ABBD-813E37A27B17}" destId="{DD59A332-9241-4563-9468-107A526B83CB}" srcOrd="0" destOrd="0" parTransId="{EC808DA6-FC3A-4FE3-9EC4-EEBFF006725E}" sibTransId="{7ABBADFE-8FBF-4009-8CE0-541D6033EF59}"/>
    <dgm:cxn modelId="{3DDBECF6-8E8E-4E80-BF28-2C4AC92630EA}" srcId="{DD59A332-9241-4563-9468-107A526B83CB}" destId="{4002C416-F1FA-447E-ACFD-9F36DD15395E}" srcOrd="0" destOrd="0" parTransId="{2D2C6AE1-DB1C-44B4-ADF1-EBE3861B78F5}" sibTransId="{8E1E9FE2-6856-457F-BFFE-CFC58670F127}"/>
    <dgm:cxn modelId="{4E74D274-977B-461A-B359-7F1C2AF8611F}" type="presParOf" srcId="{4746C339-B0A7-4D70-88F5-C5A3A805BE41}" destId="{86B96CEA-2500-4208-96F5-02DC911FE0B7}" srcOrd="0" destOrd="0" presId="urn:microsoft.com/office/officeart/2005/8/layout/vList5"/>
    <dgm:cxn modelId="{D6DD35EE-0AAA-4DBC-BC71-154E8FDDC37E}" type="presParOf" srcId="{86B96CEA-2500-4208-96F5-02DC911FE0B7}" destId="{E4114A80-FAF3-4BBA-94FE-0BAEF6763DEA}" srcOrd="0" destOrd="0" presId="urn:microsoft.com/office/officeart/2005/8/layout/vList5"/>
    <dgm:cxn modelId="{BCC7A320-BFED-4ED2-BEC3-0753083F13D8}" type="presParOf" srcId="{86B96CEA-2500-4208-96F5-02DC911FE0B7}" destId="{04A90102-8A61-487D-AF5C-C2B3B993AA20}" srcOrd="1" destOrd="0" presId="urn:microsoft.com/office/officeart/2005/8/layout/vList5"/>
    <dgm:cxn modelId="{F257F4C6-A56E-4FC8-8F8A-9D5573B51153}" type="presParOf" srcId="{4746C339-B0A7-4D70-88F5-C5A3A805BE41}" destId="{3FF8449F-9E19-4172-BDB8-8D2CF1FE5D32}" srcOrd="1" destOrd="0" presId="urn:microsoft.com/office/officeart/2005/8/layout/vList5"/>
    <dgm:cxn modelId="{83EC8B09-5909-4EC6-BE29-A8AE359781FB}" type="presParOf" srcId="{4746C339-B0A7-4D70-88F5-C5A3A805BE41}" destId="{98B0BA76-C5DE-467A-A5ED-870A0E998038}" srcOrd="2" destOrd="0" presId="urn:microsoft.com/office/officeart/2005/8/layout/vList5"/>
    <dgm:cxn modelId="{977BDB06-D390-4516-BEB4-C9EE7326E41D}" type="presParOf" srcId="{98B0BA76-C5DE-467A-A5ED-870A0E998038}" destId="{64CFE4BF-F04B-4383-9ABC-06DDC9FF9646}" srcOrd="0" destOrd="0" presId="urn:microsoft.com/office/officeart/2005/8/layout/vList5"/>
    <dgm:cxn modelId="{85172B95-9ABF-44CC-84C9-8B3620D20BCD}" type="presParOf" srcId="{98B0BA76-C5DE-467A-A5ED-870A0E998038}" destId="{41C8A79A-2943-476A-B7EE-5E5C5965B95A}" srcOrd="1" destOrd="0" presId="urn:microsoft.com/office/officeart/2005/8/layout/vList5"/>
    <dgm:cxn modelId="{FA9C97E5-468B-4B9B-924B-D3E97F97EC0C}" type="presParOf" srcId="{4746C339-B0A7-4D70-88F5-C5A3A805BE41}" destId="{CE35A5E7-63DD-466E-8E5A-AD15BF8FB7D4}" srcOrd="3" destOrd="0" presId="urn:microsoft.com/office/officeart/2005/8/layout/vList5"/>
    <dgm:cxn modelId="{F3A5AC0D-4F65-4C9E-9E9F-7B209E8FC1C6}" type="presParOf" srcId="{4746C339-B0A7-4D70-88F5-C5A3A805BE41}" destId="{DDD3AFC4-7257-4DDB-84B8-80C378D8B8AB}" srcOrd="4" destOrd="0" presId="urn:microsoft.com/office/officeart/2005/8/layout/vList5"/>
    <dgm:cxn modelId="{420209DC-AF1D-40F4-B0C0-2B07537801F9}" type="presParOf" srcId="{DDD3AFC4-7257-4DDB-84B8-80C378D8B8AB}" destId="{EAFA98F8-1952-4754-A81D-FB308B2F636F}" srcOrd="0" destOrd="0" presId="urn:microsoft.com/office/officeart/2005/8/layout/vList5"/>
    <dgm:cxn modelId="{8CEA6A2E-F50F-4700-AE0A-7C2F1E615010}" type="presParOf" srcId="{DDD3AFC4-7257-4DDB-84B8-80C378D8B8AB}" destId="{6ECA9CC7-9140-4EEC-96BD-6906AF19B36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572FA0-265D-417D-9631-A4FAA570F285}" type="doc">
      <dgm:prSet loTypeId="urn:microsoft.com/office/officeart/2005/8/layout/chevron2" loCatId="process" qsTypeId="urn:microsoft.com/office/officeart/2005/8/quickstyle/simple5" qsCatId="simple" csTypeId="urn:microsoft.com/office/officeart/2005/8/colors/colorful3" csCatId="colorful" phldr="1"/>
      <dgm:spPr/>
      <dgm:t>
        <a:bodyPr/>
        <a:lstStyle/>
        <a:p>
          <a:pPr rtl="1"/>
          <a:endParaRPr lang="he-IL"/>
        </a:p>
      </dgm:t>
    </dgm:pt>
    <dgm:pt modelId="{16994A46-288E-42BA-91D3-D0F795F2CCF7}">
      <dgm:prSet phldrT="[Text]" custT="1"/>
      <dgm:spPr/>
      <dgm:t>
        <a:bodyPr/>
        <a:lstStyle/>
        <a:p>
          <a:pPr rtl="1"/>
          <a:r>
            <a:rPr lang="he-IL" sz="2000" dirty="0">
              <a:latin typeface="Calibri Light" panose="020F0302020204030204" pitchFamily="34" charset="0"/>
              <a:cs typeface="Calibri Light" panose="020F0302020204030204" pitchFamily="34" charset="0"/>
            </a:rPr>
            <a:t>סידור הדאטא</a:t>
          </a:r>
        </a:p>
      </dgm:t>
    </dgm:pt>
    <dgm:pt modelId="{8230E32A-631A-4983-BD94-55CBA45250F9}" type="parTrans" cxnId="{FEA30448-36A4-432B-A42D-DC7CA8267674}">
      <dgm:prSet/>
      <dgm:spPr/>
      <dgm:t>
        <a:bodyPr/>
        <a:lstStyle/>
        <a:p>
          <a:pPr rtl="1"/>
          <a:endParaRPr lang="he-IL" sz="2000">
            <a:latin typeface="Calibri Light" panose="020F0302020204030204" pitchFamily="34" charset="0"/>
            <a:cs typeface="Calibri Light" panose="020F0302020204030204" pitchFamily="34" charset="0"/>
          </a:endParaRPr>
        </a:p>
      </dgm:t>
    </dgm:pt>
    <dgm:pt modelId="{7F0223CD-9E47-41FC-AB89-04E08190A320}" type="sibTrans" cxnId="{FEA30448-36A4-432B-A42D-DC7CA8267674}">
      <dgm:prSet/>
      <dgm:spPr/>
      <dgm:t>
        <a:bodyPr/>
        <a:lstStyle/>
        <a:p>
          <a:pPr rtl="1"/>
          <a:endParaRPr lang="he-IL" sz="2000">
            <a:latin typeface="Calibri Light" panose="020F0302020204030204" pitchFamily="34" charset="0"/>
            <a:cs typeface="Calibri Light" panose="020F0302020204030204" pitchFamily="34" charset="0"/>
          </a:endParaRPr>
        </a:p>
      </dgm:t>
    </dgm:pt>
    <dgm:pt modelId="{DD855FE4-52C7-4648-9CBB-8841EC537895}">
      <dgm:prSet phldrT="[Text]" custT="1"/>
      <dgm:spPr/>
      <dgm:t>
        <a:bodyPr/>
        <a:lstStyle/>
        <a:p>
          <a:pPr rtl="1"/>
          <a:r>
            <a:rPr lang="he-IL" sz="1800" dirty="0">
              <a:latin typeface="Calibri Light" panose="020F0302020204030204" pitchFamily="34" charset="0"/>
              <a:cs typeface="Calibri Light" panose="020F0302020204030204" pitchFamily="34" charset="0"/>
            </a:rPr>
            <a:t>חלוקה ל-4 קבוצות</a:t>
          </a:r>
        </a:p>
      </dgm:t>
    </dgm:pt>
    <dgm:pt modelId="{DAD1F6AF-245B-4BA3-A951-A97B641A46FF}" type="parTrans" cxnId="{E22D68BD-B02E-43CD-82D1-9C7F9FA92567}">
      <dgm:prSet/>
      <dgm:spPr/>
      <dgm:t>
        <a:bodyPr/>
        <a:lstStyle/>
        <a:p>
          <a:pPr rtl="1"/>
          <a:endParaRPr lang="he-IL" sz="2000">
            <a:latin typeface="Calibri Light" panose="020F0302020204030204" pitchFamily="34" charset="0"/>
            <a:cs typeface="Calibri Light" panose="020F0302020204030204" pitchFamily="34" charset="0"/>
          </a:endParaRPr>
        </a:p>
      </dgm:t>
    </dgm:pt>
    <dgm:pt modelId="{51E66F51-40AE-4795-A8AF-9A8B3D6300D7}" type="sibTrans" cxnId="{E22D68BD-B02E-43CD-82D1-9C7F9FA92567}">
      <dgm:prSet/>
      <dgm:spPr/>
      <dgm:t>
        <a:bodyPr/>
        <a:lstStyle/>
        <a:p>
          <a:pPr rtl="1"/>
          <a:endParaRPr lang="he-IL" sz="2000">
            <a:latin typeface="Calibri Light" panose="020F0302020204030204" pitchFamily="34" charset="0"/>
            <a:cs typeface="Calibri Light" panose="020F0302020204030204" pitchFamily="34" charset="0"/>
          </a:endParaRPr>
        </a:p>
      </dgm:t>
    </dgm:pt>
    <dgm:pt modelId="{DEE69560-1B1C-4109-A8BE-3822CEA22C92}">
      <dgm:prSet phldrT="[Text]" custT="1"/>
      <dgm:spPr/>
      <dgm:t>
        <a:bodyPr/>
        <a:lstStyle/>
        <a:p>
          <a:pPr rtl="1"/>
          <a:r>
            <a:rPr lang="he-IL" sz="2000" dirty="0">
              <a:latin typeface="Calibri Light" panose="020F0302020204030204" pitchFamily="34" charset="0"/>
              <a:cs typeface="Calibri Light" panose="020F0302020204030204" pitchFamily="34" charset="0"/>
            </a:rPr>
            <a:t>קבוצה 1: עד מרץ 19</a:t>
          </a:r>
        </a:p>
      </dgm:t>
    </dgm:pt>
    <dgm:pt modelId="{D108AEFD-0CF8-42C2-87FF-76FBA089A0FD}" type="parTrans" cxnId="{3F7E084A-7570-4BBB-86D7-D7078B06767D}">
      <dgm:prSet/>
      <dgm:spPr/>
      <dgm:t>
        <a:bodyPr/>
        <a:lstStyle/>
        <a:p>
          <a:pPr rtl="1"/>
          <a:endParaRPr lang="he-IL" sz="2000">
            <a:latin typeface="Calibri Light" panose="020F0302020204030204" pitchFamily="34" charset="0"/>
            <a:cs typeface="Calibri Light" panose="020F0302020204030204" pitchFamily="34" charset="0"/>
          </a:endParaRPr>
        </a:p>
      </dgm:t>
    </dgm:pt>
    <dgm:pt modelId="{32D67E79-642B-4E8E-8903-6341887DC070}" type="sibTrans" cxnId="{3F7E084A-7570-4BBB-86D7-D7078B06767D}">
      <dgm:prSet/>
      <dgm:spPr/>
      <dgm:t>
        <a:bodyPr/>
        <a:lstStyle/>
        <a:p>
          <a:pPr rtl="1"/>
          <a:endParaRPr lang="he-IL" sz="2000">
            <a:latin typeface="Calibri Light" panose="020F0302020204030204" pitchFamily="34" charset="0"/>
            <a:cs typeface="Calibri Light" panose="020F0302020204030204" pitchFamily="34" charset="0"/>
          </a:endParaRPr>
        </a:p>
      </dgm:t>
    </dgm:pt>
    <dgm:pt modelId="{5124EE26-C522-4933-9EED-A4C7D9BC02B7}">
      <dgm:prSet phldrT="[Text]" custT="1"/>
      <dgm:spPr/>
      <dgm:t>
        <a:bodyPr/>
        <a:lstStyle/>
        <a:p>
          <a:pPr rtl="1"/>
          <a:r>
            <a:rPr lang="he-IL" sz="2000" dirty="0">
              <a:latin typeface="Calibri Light" panose="020F0302020204030204" pitchFamily="34" charset="0"/>
              <a:cs typeface="Calibri Light" panose="020F0302020204030204" pitchFamily="34" charset="0"/>
            </a:rPr>
            <a:t>ערכים חסרים</a:t>
          </a:r>
        </a:p>
      </dgm:t>
    </dgm:pt>
    <dgm:pt modelId="{6EEFE9E3-8DA9-4D51-8290-C39D53778871}" type="parTrans" cxnId="{BF8F13C6-767B-4656-9FC3-D70D21EF644E}">
      <dgm:prSet/>
      <dgm:spPr/>
      <dgm:t>
        <a:bodyPr/>
        <a:lstStyle/>
        <a:p>
          <a:pPr rtl="1"/>
          <a:endParaRPr lang="he-IL" sz="2000">
            <a:latin typeface="Calibri Light" panose="020F0302020204030204" pitchFamily="34" charset="0"/>
            <a:cs typeface="Calibri Light" panose="020F0302020204030204" pitchFamily="34" charset="0"/>
          </a:endParaRPr>
        </a:p>
      </dgm:t>
    </dgm:pt>
    <dgm:pt modelId="{278F2DC4-8427-47D9-94D9-9CF8ABEB82DB}" type="sibTrans" cxnId="{BF8F13C6-767B-4656-9FC3-D70D21EF644E}">
      <dgm:prSet/>
      <dgm:spPr/>
      <dgm:t>
        <a:bodyPr/>
        <a:lstStyle/>
        <a:p>
          <a:pPr rtl="1"/>
          <a:endParaRPr lang="he-IL" sz="2000">
            <a:latin typeface="Calibri Light" panose="020F0302020204030204" pitchFamily="34" charset="0"/>
            <a:cs typeface="Calibri Light" panose="020F0302020204030204" pitchFamily="34" charset="0"/>
          </a:endParaRPr>
        </a:p>
      </dgm:t>
    </dgm:pt>
    <dgm:pt modelId="{5506064A-D27D-49B3-BD75-FEFEB4D77378}">
      <dgm:prSet phldrT="[Text]" custT="1"/>
      <dgm:spPr/>
      <dgm:t>
        <a:bodyPr/>
        <a:lstStyle/>
        <a:p>
          <a:pPr rtl="1"/>
          <a:r>
            <a:rPr lang="he-IL" sz="2000" dirty="0">
              <a:latin typeface="Calibri Light" panose="020F0302020204030204" pitchFamily="34" charset="0"/>
              <a:cs typeface="Calibri Light" panose="020F0302020204030204" pitchFamily="34" charset="0"/>
            </a:rPr>
            <a:t>קבוצה 2: בין מרץ 19-מרץ 20</a:t>
          </a:r>
        </a:p>
      </dgm:t>
    </dgm:pt>
    <dgm:pt modelId="{44C0C2FB-A053-47F9-8856-7838E480EB14}" type="parTrans" cxnId="{30691F60-DA66-4BE9-B7A2-564622F685ED}">
      <dgm:prSet/>
      <dgm:spPr/>
      <dgm:t>
        <a:bodyPr/>
        <a:lstStyle/>
        <a:p>
          <a:pPr rtl="1"/>
          <a:endParaRPr lang="he-IL" sz="2000">
            <a:latin typeface="Calibri Light" panose="020F0302020204030204" pitchFamily="34" charset="0"/>
            <a:cs typeface="Calibri Light" panose="020F0302020204030204" pitchFamily="34" charset="0"/>
          </a:endParaRPr>
        </a:p>
      </dgm:t>
    </dgm:pt>
    <dgm:pt modelId="{E624D1F1-4EAE-453A-A5C1-96A1C6CFB0BF}" type="sibTrans" cxnId="{30691F60-DA66-4BE9-B7A2-564622F685ED}">
      <dgm:prSet/>
      <dgm:spPr/>
      <dgm:t>
        <a:bodyPr/>
        <a:lstStyle/>
        <a:p>
          <a:pPr rtl="1"/>
          <a:endParaRPr lang="he-IL" sz="2000">
            <a:latin typeface="Calibri Light" panose="020F0302020204030204" pitchFamily="34" charset="0"/>
            <a:cs typeface="Calibri Light" panose="020F0302020204030204" pitchFamily="34" charset="0"/>
          </a:endParaRPr>
        </a:p>
      </dgm:t>
    </dgm:pt>
    <dgm:pt modelId="{4B0E491C-B2DA-43D7-A3CB-ECCA10B022A0}">
      <dgm:prSet phldrT="[Text]" custT="1"/>
      <dgm:spPr/>
      <dgm:t>
        <a:bodyPr/>
        <a:lstStyle/>
        <a:p>
          <a:pPr rtl="1"/>
          <a:r>
            <a:rPr lang="he-IL" sz="2000" dirty="0">
              <a:latin typeface="Calibri Light" panose="020F0302020204030204" pitchFamily="34" charset="0"/>
              <a:cs typeface="Calibri Light" panose="020F0302020204030204" pitchFamily="34" charset="0"/>
            </a:rPr>
            <a:t>קבוצה 3: בין 11 במרץ 20 ל-7 בפברואר 21</a:t>
          </a:r>
        </a:p>
      </dgm:t>
    </dgm:pt>
    <dgm:pt modelId="{F376D135-E734-4D8E-91BB-F9CD708652A2}" type="parTrans" cxnId="{44942DE8-B981-4DBA-9A97-36855C3DCABD}">
      <dgm:prSet/>
      <dgm:spPr/>
      <dgm:t>
        <a:bodyPr/>
        <a:lstStyle/>
        <a:p>
          <a:pPr rtl="1"/>
          <a:endParaRPr lang="he-IL" sz="2000">
            <a:latin typeface="Calibri Light" panose="020F0302020204030204" pitchFamily="34" charset="0"/>
            <a:cs typeface="Calibri Light" panose="020F0302020204030204" pitchFamily="34" charset="0"/>
          </a:endParaRPr>
        </a:p>
      </dgm:t>
    </dgm:pt>
    <dgm:pt modelId="{8A2F2E02-DED9-4978-9709-BE52B0A465A5}" type="sibTrans" cxnId="{44942DE8-B981-4DBA-9A97-36855C3DCABD}">
      <dgm:prSet/>
      <dgm:spPr/>
      <dgm:t>
        <a:bodyPr/>
        <a:lstStyle/>
        <a:p>
          <a:pPr rtl="1"/>
          <a:endParaRPr lang="he-IL" sz="2000">
            <a:latin typeface="Calibri Light" panose="020F0302020204030204" pitchFamily="34" charset="0"/>
            <a:cs typeface="Calibri Light" panose="020F0302020204030204" pitchFamily="34" charset="0"/>
          </a:endParaRPr>
        </a:p>
      </dgm:t>
    </dgm:pt>
    <dgm:pt modelId="{46E2A425-E685-4BB7-8459-5419BA839C98}">
      <dgm:prSet phldrT="[Text]" custT="1"/>
      <dgm:spPr/>
      <dgm:t>
        <a:bodyPr/>
        <a:lstStyle/>
        <a:p>
          <a:pPr rtl="1"/>
          <a:r>
            <a:rPr lang="he-IL" sz="2000" dirty="0">
              <a:latin typeface="Calibri Light" panose="020F0302020204030204" pitchFamily="34" charset="0"/>
              <a:cs typeface="Calibri Light" panose="020F0302020204030204" pitchFamily="34" charset="0"/>
            </a:rPr>
            <a:t>קבוצה 4: החל מה-7 בפברואר 21</a:t>
          </a:r>
        </a:p>
      </dgm:t>
    </dgm:pt>
    <dgm:pt modelId="{66460A6D-9707-4E72-960D-D318AAC1844D}" type="parTrans" cxnId="{A3CE0151-5A0B-4C40-8DA4-741C3D4C4E7C}">
      <dgm:prSet/>
      <dgm:spPr/>
      <dgm:t>
        <a:bodyPr/>
        <a:lstStyle/>
        <a:p>
          <a:pPr rtl="1"/>
          <a:endParaRPr lang="he-IL" sz="2000">
            <a:latin typeface="Calibri Light" panose="020F0302020204030204" pitchFamily="34" charset="0"/>
            <a:cs typeface="Calibri Light" panose="020F0302020204030204" pitchFamily="34" charset="0"/>
          </a:endParaRPr>
        </a:p>
      </dgm:t>
    </dgm:pt>
    <dgm:pt modelId="{6E1E8DBF-67E8-46D4-A940-0A328D8B880B}" type="sibTrans" cxnId="{A3CE0151-5A0B-4C40-8DA4-741C3D4C4E7C}">
      <dgm:prSet/>
      <dgm:spPr/>
      <dgm:t>
        <a:bodyPr/>
        <a:lstStyle/>
        <a:p>
          <a:pPr rtl="1"/>
          <a:endParaRPr lang="he-IL" sz="2000">
            <a:latin typeface="Calibri Light" panose="020F0302020204030204" pitchFamily="34" charset="0"/>
            <a:cs typeface="Calibri Light" panose="020F0302020204030204" pitchFamily="34" charset="0"/>
          </a:endParaRPr>
        </a:p>
      </dgm:t>
    </dgm:pt>
    <dgm:pt modelId="{19D82CD5-D799-40B5-8EA2-B9C2E161068D}">
      <dgm:prSet phldrT="[Text]" custT="1"/>
      <dgm:spPr/>
      <dgm:t>
        <a:bodyPr/>
        <a:lstStyle/>
        <a:p>
          <a:pPr rtl="1"/>
          <a:r>
            <a:rPr lang="he-IL" sz="2000" dirty="0">
              <a:latin typeface="Calibri Light" panose="020F0302020204030204" pitchFamily="34" charset="0"/>
              <a:cs typeface="Calibri Light" panose="020F0302020204030204" pitchFamily="34" charset="0"/>
            </a:rPr>
            <a:t>בדיקת הסיבה- מהיכן נובעים ערכים חסרים</a:t>
          </a:r>
        </a:p>
      </dgm:t>
    </dgm:pt>
    <dgm:pt modelId="{BCF4AC7D-E8B0-4666-BF8D-35E8979609D4}" type="parTrans" cxnId="{7BDC935F-D5D6-49BC-9061-82ED545EBAC5}">
      <dgm:prSet/>
      <dgm:spPr/>
      <dgm:t>
        <a:bodyPr/>
        <a:lstStyle/>
        <a:p>
          <a:pPr rtl="1"/>
          <a:endParaRPr lang="he-IL"/>
        </a:p>
      </dgm:t>
    </dgm:pt>
    <dgm:pt modelId="{541DFCED-35AD-46ED-884E-0954B59825D0}" type="sibTrans" cxnId="{7BDC935F-D5D6-49BC-9061-82ED545EBAC5}">
      <dgm:prSet/>
      <dgm:spPr/>
      <dgm:t>
        <a:bodyPr/>
        <a:lstStyle/>
        <a:p>
          <a:pPr rtl="1"/>
          <a:endParaRPr lang="he-IL"/>
        </a:p>
      </dgm:t>
    </dgm:pt>
    <dgm:pt modelId="{0BD2599B-191D-4486-9A0E-C8EDD5E8CFFE}">
      <dgm:prSet phldrT="[Text]" custT="1"/>
      <dgm:spPr/>
      <dgm:t>
        <a:bodyPr/>
        <a:lstStyle/>
        <a:p>
          <a:pPr rtl="1"/>
          <a:r>
            <a:rPr lang="he-IL" sz="2000" dirty="0">
              <a:latin typeface="Calibri Light" panose="020F0302020204030204" pitchFamily="34" charset="0"/>
              <a:cs typeface="Calibri Light" panose="020F0302020204030204" pitchFamily="34" charset="0"/>
            </a:rPr>
            <a:t>התייחסות למשתנים עם מעט/ הרבה ערכים חסרים</a:t>
          </a:r>
        </a:p>
      </dgm:t>
    </dgm:pt>
    <dgm:pt modelId="{A94B66D0-5BF5-44BA-9703-819B6BA30A45}" type="parTrans" cxnId="{86DB7193-00DB-48E3-9E44-E16D848797A2}">
      <dgm:prSet/>
      <dgm:spPr/>
      <dgm:t>
        <a:bodyPr/>
        <a:lstStyle/>
        <a:p>
          <a:pPr rtl="1"/>
          <a:endParaRPr lang="he-IL"/>
        </a:p>
      </dgm:t>
    </dgm:pt>
    <dgm:pt modelId="{D3B96491-F8C2-4692-8F4E-3878B093CEC8}" type="sibTrans" cxnId="{86DB7193-00DB-48E3-9E44-E16D848797A2}">
      <dgm:prSet/>
      <dgm:spPr/>
      <dgm:t>
        <a:bodyPr/>
        <a:lstStyle/>
        <a:p>
          <a:pPr rtl="1"/>
          <a:endParaRPr lang="he-IL"/>
        </a:p>
      </dgm:t>
    </dgm:pt>
    <dgm:pt modelId="{07FC40E6-86AB-47CC-9A26-421F489AFA4D}">
      <dgm:prSet phldrT="[Text]" custT="1"/>
      <dgm:spPr/>
      <dgm:t>
        <a:bodyPr/>
        <a:lstStyle/>
        <a:p>
          <a:pPr rtl="1"/>
          <a:r>
            <a:rPr lang="he-IL" sz="2000" dirty="0">
              <a:latin typeface="Calibri Light" panose="020F0302020204030204" pitchFamily="34" charset="0"/>
              <a:cs typeface="Calibri Light" panose="020F0302020204030204" pitchFamily="34" charset="0"/>
            </a:rPr>
            <a:t>קיבוץ משתנים</a:t>
          </a:r>
        </a:p>
      </dgm:t>
    </dgm:pt>
    <dgm:pt modelId="{CC96E9D2-1D4A-4D98-89D9-74F47DCBF916}" type="parTrans" cxnId="{593DFBC7-CEE1-4F34-84A1-0406E4C24EEB}">
      <dgm:prSet/>
      <dgm:spPr/>
    </dgm:pt>
    <dgm:pt modelId="{BC1DDA24-8DC8-43B1-9B10-902C790CFA71}" type="sibTrans" cxnId="{593DFBC7-CEE1-4F34-84A1-0406E4C24EEB}">
      <dgm:prSet/>
      <dgm:spPr/>
    </dgm:pt>
    <dgm:pt modelId="{05D9F5EE-920C-4BD8-962C-6F319DC2B6BE}">
      <dgm:prSet phldrT="[Text]" custT="1"/>
      <dgm:spPr/>
      <dgm:t>
        <a:bodyPr/>
        <a:lstStyle/>
        <a:p>
          <a:pPr rtl="1"/>
          <a:r>
            <a:rPr lang="he-IL" sz="2000" dirty="0">
              <a:latin typeface="Calibri Light" panose="020F0302020204030204" pitchFamily="34" charset="0"/>
              <a:cs typeface="Calibri Light" panose="020F0302020204030204" pitchFamily="34" charset="0"/>
            </a:rPr>
            <a:t>למידת המשתנים</a:t>
          </a:r>
        </a:p>
      </dgm:t>
    </dgm:pt>
    <dgm:pt modelId="{30C32B94-F13A-41D4-8C62-D68B36C84704}" type="sibTrans" cxnId="{6F243C63-DB96-41E1-A172-98347C0C8A24}">
      <dgm:prSet/>
      <dgm:spPr/>
      <dgm:t>
        <a:bodyPr/>
        <a:lstStyle/>
        <a:p>
          <a:pPr rtl="1"/>
          <a:endParaRPr lang="he-IL" sz="2000">
            <a:latin typeface="Calibri Light" panose="020F0302020204030204" pitchFamily="34" charset="0"/>
            <a:cs typeface="Calibri Light" panose="020F0302020204030204" pitchFamily="34" charset="0"/>
          </a:endParaRPr>
        </a:p>
      </dgm:t>
    </dgm:pt>
    <dgm:pt modelId="{0ADADF2F-C140-4914-BA2C-6D4B32363551}" type="parTrans" cxnId="{6F243C63-DB96-41E1-A172-98347C0C8A24}">
      <dgm:prSet/>
      <dgm:spPr/>
      <dgm:t>
        <a:bodyPr/>
        <a:lstStyle/>
        <a:p>
          <a:pPr rtl="1"/>
          <a:endParaRPr lang="he-IL" sz="2000">
            <a:latin typeface="Calibri Light" panose="020F0302020204030204" pitchFamily="34" charset="0"/>
            <a:cs typeface="Calibri Light" panose="020F0302020204030204" pitchFamily="34" charset="0"/>
          </a:endParaRPr>
        </a:p>
      </dgm:t>
    </dgm:pt>
    <dgm:pt modelId="{94E010BC-9762-475A-8130-7A04C4FF0683}" type="pres">
      <dgm:prSet presAssocID="{94572FA0-265D-417D-9631-A4FAA570F285}" presName="linearFlow" presStyleCnt="0">
        <dgm:presLayoutVars>
          <dgm:dir/>
          <dgm:animLvl val="lvl"/>
          <dgm:resizeHandles val="exact"/>
        </dgm:presLayoutVars>
      </dgm:prSet>
      <dgm:spPr/>
    </dgm:pt>
    <dgm:pt modelId="{52F6903C-310E-4071-A8AB-FE56A37FB918}" type="pres">
      <dgm:prSet presAssocID="{16994A46-288E-42BA-91D3-D0F795F2CCF7}" presName="composite" presStyleCnt="0"/>
      <dgm:spPr/>
    </dgm:pt>
    <dgm:pt modelId="{B3B1DB54-6DD0-4C89-9DFD-E8BEC8E424F5}" type="pres">
      <dgm:prSet presAssocID="{16994A46-288E-42BA-91D3-D0F795F2CCF7}" presName="parentText" presStyleLbl="alignNode1" presStyleIdx="0" presStyleCnt="3">
        <dgm:presLayoutVars>
          <dgm:chMax val="1"/>
          <dgm:bulletEnabled val="1"/>
        </dgm:presLayoutVars>
      </dgm:prSet>
      <dgm:spPr/>
    </dgm:pt>
    <dgm:pt modelId="{1F2722E8-4CC7-4402-8788-BAFBDCC54082}" type="pres">
      <dgm:prSet presAssocID="{16994A46-288E-42BA-91D3-D0F795F2CCF7}" presName="descendantText" presStyleLbl="alignAcc1" presStyleIdx="0" presStyleCnt="3">
        <dgm:presLayoutVars>
          <dgm:bulletEnabled val="1"/>
        </dgm:presLayoutVars>
      </dgm:prSet>
      <dgm:spPr/>
    </dgm:pt>
    <dgm:pt modelId="{03B6A55A-D30B-4536-BF07-D2528F05931F}" type="pres">
      <dgm:prSet presAssocID="{7F0223CD-9E47-41FC-AB89-04E08190A320}" presName="sp" presStyleCnt="0"/>
      <dgm:spPr/>
    </dgm:pt>
    <dgm:pt modelId="{5D9CB3C8-D52E-48F3-A16E-22731EB78884}" type="pres">
      <dgm:prSet presAssocID="{DD855FE4-52C7-4648-9CBB-8841EC537895}" presName="composite" presStyleCnt="0"/>
      <dgm:spPr/>
    </dgm:pt>
    <dgm:pt modelId="{D7DFE44D-FCBC-4AE2-B8FD-2C90D96B5640}" type="pres">
      <dgm:prSet presAssocID="{DD855FE4-52C7-4648-9CBB-8841EC537895}" presName="parentText" presStyleLbl="alignNode1" presStyleIdx="1" presStyleCnt="3">
        <dgm:presLayoutVars>
          <dgm:chMax val="1"/>
          <dgm:bulletEnabled val="1"/>
        </dgm:presLayoutVars>
      </dgm:prSet>
      <dgm:spPr/>
    </dgm:pt>
    <dgm:pt modelId="{5403582F-CE20-4F58-B4F3-8E0737E50EDF}" type="pres">
      <dgm:prSet presAssocID="{DD855FE4-52C7-4648-9CBB-8841EC537895}" presName="descendantText" presStyleLbl="alignAcc1" presStyleIdx="1" presStyleCnt="3" custScaleY="142760">
        <dgm:presLayoutVars>
          <dgm:bulletEnabled val="1"/>
        </dgm:presLayoutVars>
      </dgm:prSet>
      <dgm:spPr/>
    </dgm:pt>
    <dgm:pt modelId="{35E0C2AF-9111-489D-B1BA-64B7A44BA8B9}" type="pres">
      <dgm:prSet presAssocID="{51E66F51-40AE-4795-A8AF-9A8B3D6300D7}" presName="sp" presStyleCnt="0"/>
      <dgm:spPr/>
    </dgm:pt>
    <dgm:pt modelId="{5799962F-9EBC-4ACC-BC99-DA8B1455C805}" type="pres">
      <dgm:prSet presAssocID="{5124EE26-C522-4933-9EED-A4C7D9BC02B7}" presName="composite" presStyleCnt="0"/>
      <dgm:spPr/>
    </dgm:pt>
    <dgm:pt modelId="{8898A9F3-44C8-440D-B2C4-7C55DB331B80}" type="pres">
      <dgm:prSet presAssocID="{5124EE26-C522-4933-9EED-A4C7D9BC02B7}" presName="parentText" presStyleLbl="alignNode1" presStyleIdx="2" presStyleCnt="3">
        <dgm:presLayoutVars>
          <dgm:chMax val="1"/>
          <dgm:bulletEnabled val="1"/>
        </dgm:presLayoutVars>
      </dgm:prSet>
      <dgm:spPr/>
    </dgm:pt>
    <dgm:pt modelId="{9D0135B6-B878-4DB6-992A-974A956E0910}" type="pres">
      <dgm:prSet presAssocID="{5124EE26-C522-4933-9EED-A4C7D9BC02B7}" presName="descendantText" presStyleLbl="alignAcc1" presStyleIdx="2" presStyleCnt="3">
        <dgm:presLayoutVars>
          <dgm:bulletEnabled val="1"/>
        </dgm:presLayoutVars>
      </dgm:prSet>
      <dgm:spPr/>
    </dgm:pt>
  </dgm:ptLst>
  <dgm:cxnLst>
    <dgm:cxn modelId="{32A18B1D-9903-40EC-B097-EE1C02E64276}" type="presOf" srcId="{16994A46-288E-42BA-91D3-D0F795F2CCF7}" destId="{B3B1DB54-6DD0-4C89-9DFD-E8BEC8E424F5}" srcOrd="0" destOrd="0" presId="urn:microsoft.com/office/officeart/2005/8/layout/chevron2"/>
    <dgm:cxn modelId="{7002CE39-6C4B-4A02-8CD1-23FB2C97490B}" type="presOf" srcId="{19D82CD5-D799-40B5-8EA2-B9C2E161068D}" destId="{9D0135B6-B878-4DB6-992A-974A956E0910}" srcOrd="0" destOrd="0" presId="urn:microsoft.com/office/officeart/2005/8/layout/chevron2"/>
    <dgm:cxn modelId="{7BDC935F-D5D6-49BC-9061-82ED545EBAC5}" srcId="{5124EE26-C522-4933-9EED-A4C7D9BC02B7}" destId="{19D82CD5-D799-40B5-8EA2-B9C2E161068D}" srcOrd="0" destOrd="0" parTransId="{BCF4AC7D-E8B0-4666-BF8D-35E8979609D4}" sibTransId="{541DFCED-35AD-46ED-884E-0954B59825D0}"/>
    <dgm:cxn modelId="{30691F60-DA66-4BE9-B7A2-564622F685ED}" srcId="{DD855FE4-52C7-4648-9CBB-8841EC537895}" destId="{5506064A-D27D-49B3-BD75-FEFEB4D77378}" srcOrd="1" destOrd="0" parTransId="{44C0C2FB-A053-47F9-8856-7838E480EB14}" sibTransId="{E624D1F1-4EAE-453A-A5C1-96A1C6CFB0BF}"/>
    <dgm:cxn modelId="{7E892542-2911-440C-B7C0-AEDC76375791}" type="presOf" srcId="{07FC40E6-86AB-47CC-9A26-421F489AFA4D}" destId="{1F2722E8-4CC7-4402-8788-BAFBDCC54082}" srcOrd="0" destOrd="1" presId="urn:microsoft.com/office/officeart/2005/8/layout/chevron2"/>
    <dgm:cxn modelId="{6F243C63-DB96-41E1-A172-98347C0C8A24}" srcId="{16994A46-288E-42BA-91D3-D0F795F2CCF7}" destId="{05D9F5EE-920C-4BD8-962C-6F319DC2B6BE}" srcOrd="0" destOrd="0" parTransId="{0ADADF2F-C140-4914-BA2C-6D4B32363551}" sibTransId="{30C32B94-F13A-41D4-8C62-D68B36C84704}"/>
    <dgm:cxn modelId="{899E7263-8430-4B86-A731-AC12A093E1FD}" type="presOf" srcId="{94572FA0-265D-417D-9631-A4FAA570F285}" destId="{94E010BC-9762-475A-8130-7A04C4FF0683}" srcOrd="0" destOrd="0" presId="urn:microsoft.com/office/officeart/2005/8/layout/chevron2"/>
    <dgm:cxn modelId="{FEA30448-36A4-432B-A42D-DC7CA8267674}" srcId="{94572FA0-265D-417D-9631-A4FAA570F285}" destId="{16994A46-288E-42BA-91D3-D0F795F2CCF7}" srcOrd="0" destOrd="0" parTransId="{8230E32A-631A-4983-BD94-55CBA45250F9}" sibTransId="{7F0223CD-9E47-41FC-AB89-04E08190A320}"/>
    <dgm:cxn modelId="{3F7E084A-7570-4BBB-86D7-D7078B06767D}" srcId="{DD855FE4-52C7-4648-9CBB-8841EC537895}" destId="{DEE69560-1B1C-4109-A8BE-3822CEA22C92}" srcOrd="0" destOrd="0" parTransId="{D108AEFD-0CF8-42C2-87FF-76FBA089A0FD}" sibTransId="{32D67E79-642B-4E8E-8903-6341887DC070}"/>
    <dgm:cxn modelId="{E3F7FE4B-0B0E-4783-9FEF-DFD612B1B3DF}" type="presOf" srcId="{0BD2599B-191D-4486-9A0E-C8EDD5E8CFFE}" destId="{9D0135B6-B878-4DB6-992A-974A956E0910}" srcOrd="0" destOrd="1" presId="urn:microsoft.com/office/officeart/2005/8/layout/chevron2"/>
    <dgm:cxn modelId="{4090E46D-86AC-4DB5-84F5-8648A42E589A}" type="presOf" srcId="{46E2A425-E685-4BB7-8459-5419BA839C98}" destId="{5403582F-CE20-4F58-B4F3-8E0737E50EDF}" srcOrd="0" destOrd="3" presId="urn:microsoft.com/office/officeart/2005/8/layout/chevron2"/>
    <dgm:cxn modelId="{A3CE0151-5A0B-4C40-8DA4-741C3D4C4E7C}" srcId="{DD855FE4-52C7-4648-9CBB-8841EC537895}" destId="{46E2A425-E685-4BB7-8459-5419BA839C98}" srcOrd="3" destOrd="0" parTransId="{66460A6D-9707-4E72-960D-D318AAC1844D}" sibTransId="{6E1E8DBF-67E8-46D4-A940-0A328D8B880B}"/>
    <dgm:cxn modelId="{86DB7193-00DB-48E3-9E44-E16D848797A2}" srcId="{5124EE26-C522-4933-9EED-A4C7D9BC02B7}" destId="{0BD2599B-191D-4486-9A0E-C8EDD5E8CFFE}" srcOrd="1" destOrd="0" parTransId="{A94B66D0-5BF5-44BA-9703-819B6BA30A45}" sibTransId="{D3B96491-F8C2-4692-8F4E-3878B093CEC8}"/>
    <dgm:cxn modelId="{49CF8CA7-9909-4A1F-B824-92553D7BBB88}" type="presOf" srcId="{DEE69560-1B1C-4109-A8BE-3822CEA22C92}" destId="{5403582F-CE20-4F58-B4F3-8E0737E50EDF}" srcOrd="0" destOrd="0" presId="urn:microsoft.com/office/officeart/2005/8/layout/chevron2"/>
    <dgm:cxn modelId="{E22D68BD-B02E-43CD-82D1-9C7F9FA92567}" srcId="{94572FA0-265D-417D-9631-A4FAA570F285}" destId="{DD855FE4-52C7-4648-9CBB-8841EC537895}" srcOrd="1" destOrd="0" parTransId="{DAD1F6AF-245B-4BA3-A951-A97B641A46FF}" sibTransId="{51E66F51-40AE-4795-A8AF-9A8B3D6300D7}"/>
    <dgm:cxn modelId="{BF8F13C6-767B-4656-9FC3-D70D21EF644E}" srcId="{94572FA0-265D-417D-9631-A4FAA570F285}" destId="{5124EE26-C522-4933-9EED-A4C7D9BC02B7}" srcOrd="2" destOrd="0" parTransId="{6EEFE9E3-8DA9-4D51-8290-C39D53778871}" sibTransId="{278F2DC4-8427-47D9-94D9-9CF8ABEB82DB}"/>
    <dgm:cxn modelId="{593DFBC7-CEE1-4F34-84A1-0406E4C24EEB}" srcId="{16994A46-288E-42BA-91D3-D0F795F2CCF7}" destId="{07FC40E6-86AB-47CC-9A26-421F489AFA4D}" srcOrd="1" destOrd="0" parTransId="{CC96E9D2-1D4A-4D98-89D9-74F47DCBF916}" sibTransId="{BC1DDA24-8DC8-43B1-9B10-902C790CFA71}"/>
    <dgm:cxn modelId="{31FEF7D5-76B4-4BD4-8476-CF91CE459EC3}" type="presOf" srcId="{5506064A-D27D-49B3-BD75-FEFEB4D77378}" destId="{5403582F-CE20-4F58-B4F3-8E0737E50EDF}" srcOrd="0" destOrd="1" presId="urn:microsoft.com/office/officeart/2005/8/layout/chevron2"/>
    <dgm:cxn modelId="{589D78E5-BE6C-49D4-B50D-FE74EA1C42FA}" type="presOf" srcId="{05D9F5EE-920C-4BD8-962C-6F319DC2B6BE}" destId="{1F2722E8-4CC7-4402-8788-BAFBDCC54082}" srcOrd="0" destOrd="0" presId="urn:microsoft.com/office/officeart/2005/8/layout/chevron2"/>
    <dgm:cxn modelId="{1B9F7CE5-6D83-4A40-B8A6-D7747E1290FA}" type="presOf" srcId="{5124EE26-C522-4933-9EED-A4C7D9BC02B7}" destId="{8898A9F3-44C8-440D-B2C4-7C55DB331B80}" srcOrd="0" destOrd="0" presId="urn:microsoft.com/office/officeart/2005/8/layout/chevron2"/>
    <dgm:cxn modelId="{F799D5E6-68C5-4C42-B072-2A3580223268}" type="presOf" srcId="{DD855FE4-52C7-4648-9CBB-8841EC537895}" destId="{D7DFE44D-FCBC-4AE2-B8FD-2C90D96B5640}" srcOrd="0" destOrd="0" presId="urn:microsoft.com/office/officeart/2005/8/layout/chevron2"/>
    <dgm:cxn modelId="{44942DE8-B981-4DBA-9A97-36855C3DCABD}" srcId="{DD855FE4-52C7-4648-9CBB-8841EC537895}" destId="{4B0E491C-B2DA-43D7-A3CB-ECCA10B022A0}" srcOrd="2" destOrd="0" parTransId="{F376D135-E734-4D8E-91BB-F9CD708652A2}" sibTransId="{8A2F2E02-DED9-4978-9709-BE52B0A465A5}"/>
    <dgm:cxn modelId="{091A17EC-7EED-4B45-9750-2C517F3EC4AC}" type="presOf" srcId="{4B0E491C-B2DA-43D7-A3CB-ECCA10B022A0}" destId="{5403582F-CE20-4F58-B4F3-8E0737E50EDF}" srcOrd="0" destOrd="2" presId="urn:microsoft.com/office/officeart/2005/8/layout/chevron2"/>
    <dgm:cxn modelId="{4175ACED-6553-40E5-A0CE-0A6D9186BAA7}" type="presParOf" srcId="{94E010BC-9762-475A-8130-7A04C4FF0683}" destId="{52F6903C-310E-4071-A8AB-FE56A37FB918}" srcOrd="0" destOrd="0" presId="urn:microsoft.com/office/officeart/2005/8/layout/chevron2"/>
    <dgm:cxn modelId="{95F32C60-F367-4AFF-99EC-9C5DCDCA00C5}" type="presParOf" srcId="{52F6903C-310E-4071-A8AB-FE56A37FB918}" destId="{B3B1DB54-6DD0-4C89-9DFD-E8BEC8E424F5}" srcOrd="0" destOrd="0" presId="urn:microsoft.com/office/officeart/2005/8/layout/chevron2"/>
    <dgm:cxn modelId="{A707C5D2-3E56-4D1D-8D69-BAD3A5343389}" type="presParOf" srcId="{52F6903C-310E-4071-A8AB-FE56A37FB918}" destId="{1F2722E8-4CC7-4402-8788-BAFBDCC54082}" srcOrd="1" destOrd="0" presId="urn:microsoft.com/office/officeart/2005/8/layout/chevron2"/>
    <dgm:cxn modelId="{BC4AA7C9-8FB6-47F8-9F8C-1E7B62CCC7C3}" type="presParOf" srcId="{94E010BC-9762-475A-8130-7A04C4FF0683}" destId="{03B6A55A-D30B-4536-BF07-D2528F05931F}" srcOrd="1" destOrd="0" presId="urn:microsoft.com/office/officeart/2005/8/layout/chevron2"/>
    <dgm:cxn modelId="{AD56EBFA-9C22-4E75-AEA0-CFADCE2605DF}" type="presParOf" srcId="{94E010BC-9762-475A-8130-7A04C4FF0683}" destId="{5D9CB3C8-D52E-48F3-A16E-22731EB78884}" srcOrd="2" destOrd="0" presId="urn:microsoft.com/office/officeart/2005/8/layout/chevron2"/>
    <dgm:cxn modelId="{DAD415D6-66CC-4671-9634-0C8FF9BA4E99}" type="presParOf" srcId="{5D9CB3C8-D52E-48F3-A16E-22731EB78884}" destId="{D7DFE44D-FCBC-4AE2-B8FD-2C90D96B5640}" srcOrd="0" destOrd="0" presId="urn:microsoft.com/office/officeart/2005/8/layout/chevron2"/>
    <dgm:cxn modelId="{E72E54A4-418D-4FDC-A05E-30AA6CAF04BB}" type="presParOf" srcId="{5D9CB3C8-D52E-48F3-A16E-22731EB78884}" destId="{5403582F-CE20-4F58-B4F3-8E0737E50EDF}" srcOrd="1" destOrd="0" presId="urn:microsoft.com/office/officeart/2005/8/layout/chevron2"/>
    <dgm:cxn modelId="{B142CC61-360D-43B6-8B64-4E06B3C6C110}" type="presParOf" srcId="{94E010BC-9762-475A-8130-7A04C4FF0683}" destId="{35E0C2AF-9111-489D-B1BA-64B7A44BA8B9}" srcOrd="3" destOrd="0" presId="urn:microsoft.com/office/officeart/2005/8/layout/chevron2"/>
    <dgm:cxn modelId="{7E575EB1-B51A-4D1A-9015-EE91BE5C9092}" type="presParOf" srcId="{94E010BC-9762-475A-8130-7A04C4FF0683}" destId="{5799962F-9EBC-4ACC-BC99-DA8B1455C805}" srcOrd="4" destOrd="0" presId="urn:microsoft.com/office/officeart/2005/8/layout/chevron2"/>
    <dgm:cxn modelId="{99B54935-997E-422F-AECB-A1E137FA8965}" type="presParOf" srcId="{5799962F-9EBC-4ACC-BC99-DA8B1455C805}" destId="{8898A9F3-44C8-440D-B2C4-7C55DB331B80}" srcOrd="0" destOrd="0" presId="urn:microsoft.com/office/officeart/2005/8/layout/chevron2"/>
    <dgm:cxn modelId="{3B4A41DD-9C2A-4F5B-BCE7-FE487EFED5DE}" type="presParOf" srcId="{5799962F-9EBC-4ACC-BC99-DA8B1455C805}" destId="{9D0135B6-B878-4DB6-992A-974A956E0910}"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649333-FCD0-4E4E-8761-DA7D2D8240FC}" type="doc">
      <dgm:prSet loTypeId="urn:microsoft.com/office/officeart/2005/8/layout/hList6" loCatId="list" qsTypeId="urn:microsoft.com/office/officeart/2005/8/quickstyle/simple5" qsCatId="simple" csTypeId="urn:microsoft.com/office/officeart/2005/8/colors/colorful2" csCatId="colorful" phldr="1"/>
      <dgm:spPr/>
      <dgm:t>
        <a:bodyPr/>
        <a:lstStyle/>
        <a:p>
          <a:pPr rtl="1"/>
          <a:endParaRPr lang="he-IL"/>
        </a:p>
      </dgm:t>
    </dgm:pt>
    <dgm:pt modelId="{903D98FD-F6E6-43E6-9B83-0D605D6780DF}">
      <dgm:prSet phldrT="[Text]" custT="1"/>
      <dgm:spPr/>
      <dgm:t>
        <a:bodyPr/>
        <a:lstStyle/>
        <a:p>
          <a:pPr rtl="1"/>
          <a:r>
            <a:rPr lang="he-IL" sz="2400" dirty="0">
              <a:latin typeface="Calibri Light" panose="020F0302020204030204" pitchFamily="34" charset="0"/>
              <a:cs typeface="Calibri Light" panose="020F0302020204030204" pitchFamily="34" charset="0"/>
            </a:rPr>
            <a:t>משתנים שנשארו</a:t>
          </a:r>
        </a:p>
      </dgm:t>
    </dgm:pt>
    <dgm:pt modelId="{2109C65B-493F-403B-866E-AA2BA0077647}" type="parTrans" cxnId="{BBB8D39F-DFFC-45CB-851C-50F03D9ACFFC}">
      <dgm:prSet/>
      <dgm:spPr/>
      <dgm:t>
        <a:bodyPr/>
        <a:lstStyle/>
        <a:p>
          <a:pPr rtl="1"/>
          <a:endParaRPr lang="he-IL" sz="1600">
            <a:latin typeface="+mj-lt"/>
          </a:endParaRPr>
        </a:p>
      </dgm:t>
    </dgm:pt>
    <dgm:pt modelId="{0202917D-ECF3-4CDF-BD78-09C4A649A4D9}" type="sibTrans" cxnId="{BBB8D39F-DFFC-45CB-851C-50F03D9ACFFC}">
      <dgm:prSet/>
      <dgm:spPr/>
      <dgm:t>
        <a:bodyPr/>
        <a:lstStyle/>
        <a:p>
          <a:pPr rtl="1"/>
          <a:endParaRPr lang="he-IL" sz="1600">
            <a:latin typeface="+mj-lt"/>
          </a:endParaRPr>
        </a:p>
      </dgm:t>
    </dgm:pt>
    <dgm:pt modelId="{88522736-2EE4-42A7-ACF4-013655E4E30E}">
      <dgm:prSet phldrT="[Text]" custT="1"/>
      <dgm:spPr/>
      <dgm:t>
        <a:bodyPr/>
        <a:lstStyle/>
        <a:p>
          <a:pPr rtl="1"/>
          <a:r>
            <a:rPr lang="he-IL" sz="1600" dirty="0">
              <a:latin typeface="Calibri Light" panose="020F0302020204030204" pitchFamily="34" charset="0"/>
              <a:cs typeface="Calibri Light" panose="020F0302020204030204" pitchFamily="34" charset="0"/>
            </a:rPr>
            <a:t>משתנים שכמות הערכים החסרים קטנה.</a:t>
          </a:r>
        </a:p>
      </dgm:t>
    </dgm:pt>
    <dgm:pt modelId="{2C5A08F4-7A55-4E0C-A78E-A502C362104F}" type="parTrans" cxnId="{0E426924-7818-4156-BAEC-E47DA1116B05}">
      <dgm:prSet/>
      <dgm:spPr/>
      <dgm:t>
        <a:bodyPr/>
        <a:lstStyle/>
        <a:p>
          <a:pPr rtl="1"/>
          <a:endParaRPr lang="he-IL" sz="1600">
            <a:latin typeface="+mj-lt"/>
          </a:endParaRPr>
        </a:p>
      </dgm:t>
    </dgm:pt>
    <dgm:pt modelId="{E7F8B747-0921-4765-AC08-A7EACB1A3AFE}" type="sibTrans" cxnId="{0E426924-7818-4156-BAEC-E47DA1116B05}">
      <dgm:prSet/>
      <dgm:spPr/>
      <dgm:t>
        <a:bodyPr/>
        <a:lstStyle/>
        <a:p>
          <a:pPr rtl="1"/>
          <a:endParaRPr lang="he-IL" sz="1600">
            <a:latin typeface="+mj-lt"/>
          </a:endParaRPr>
        </a:p>
      </dgm:t>
    </dgm:pt>
    <dgm:pt modelId="{C6492754-39E4-4B7F-887C-8CC733576EFA}">
      <dgm:prSet phldrT="[Text]" custT="1"/>
      <dgm:spPr/>
      <dgm:t>
        <a:bodyPr/>
        <a:lstStyle/>
        <a:p>
          <a:pPr rtl="1"/>
          <a:r>
            <a:rPr lang="he-IL" sz="2400" dirty="0">
              <a:latin typeface="Calibri Light" panose="020F0302020204030204" pitchFamily="34" charset="0"/>
              <a:cs typeface="Calibri Light" panose="020F0302020204030204" pitchFamily="34" charset="0"/>
            </a:rPr>
            <a:t>משתנים שירדו</a:t>
          </a:r>
        </a:p>
      </dgm:t>
    </dgm:pt>
    <dgm:pt modelId="{53134EE6-0237-48AE-A596-F7F16E3CC3D9}" type="parTrans" cxnId="{08AE62A9-E1AF-4974-9F52-9D28E2552C00}">
      <dgm:prSet/>
      <dgm:spPr/>
      <dgm:t>
        <a:bodyPr/>
        <a:lstStyle/>
        <a:p>
          <a:pPr rtl="1"/>
          <a:endParaRPr lang="he-IL" sz="1600">
            <a:latin typeface="+mj-lt"/>
          </a:endParaRPr>
        </a:p>
      </dgm:t>
    </dgm:pt>
    <dgm:pt modelId="{C5246FC7-11ED-4E2B-925B-CA6BC433A0E3}" type="sibTrans" cxnId="{08AE62A9-E1AF-4974-9F52-9D28E2552C00}">
      <dgm:prSet/>
      <dgm:spPr/>
      <dgm:t>
        <a:bodyPr/>
        <a:lstStyle/>
        <a:p>
          <a:pPr rtl="1"/>
          <a:endParaRPr lang="he-IL" sz="1600">
            <a:latin typeface="+mj-lt"/>
          </a:endParaRPr>
        </a:p>
      </dgm:t>
    </dgm:pt>
    <dgm:pt modelId="{82A2D11C-3FEE-4F55-B28C-6C1A37152983}">
      <dgm:prSet phldrT="[Text]" custT="1"/>
      <dgm:spPr/>
      <dgm:t>
        <a:bodyPr/>
        <a:lstStyle/>
        <a:p>
          <a:pPr rtl="1">
            <a:buFont typeface="Arial" panose="020B0604020202020204" pitchFamily="34" charset="0"/>
            <a:buChar char="•"/>
          </a:pPr>
          <a:r>
            <a:rPr lang="he-IL" sz="16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dgm:t>
    </dgm:pt>
    <dgm:pt modelId="{1EC161DD-1AF7-4840-B562-AC3E5B2A9FA8}" type="parTrans" cxnId="{F5A2C14B-3DBE-445E-A396-1D72E98DF789}">
      <dgm:prSet/>
      <dgm:spPr/>
      <dgm:t>
        <a:bodyPr/>
        <a:lstStyle/>
        <a:p>
          <a:pPr rtl="1"/>
          <a:endParaRPr lang="he-IL" sz="1600">
            <a:latin typeface="+mj-lt"/>
          </a:endParaRPr>
        </a:p>
      </dgm:t>
    </dgm:pt>
    <dgm:pt modelId="{A9DEB0F5-381D-40A2-8E4B-C2A4E56A8485}" type="sibTrans" cxnId="{F5A2C14B-3DBE-445E-A396-1D72E98DF789}">
      <dgm:prSet/>
      <dgm:spPr/>
      <dgm:t>
        <a:bodyPr/>
        <a:lstStyle/>
        <a:p>
          <a:pPr rtl="1"/>
          <a:endParaRPr lang="he-IL" sz="1600">
            <a:latin typeface="+mj-lt"/>
          </a:endParaRPr>
        </a:p>
      </dgm:t>
    </dgm:pt>
    <dgm:pt modelId="{1E8A4AE7-12D8-4609-9635-AC29151BC403}">
      <dgm:prSet custT="1"/>
      <dgm:spPr/>
      <dgm:t>
        <a:bodyPr/>
        <a:lstStyle/>
        <a:p>
          <a:pPr rtl="1"/>
          <a:r>
            <a:rPr lang="he-IL" sz="1600" dirty="0">
              <a:latin typeface="Calibri Light" panose="020F0302020204030204" pitchFamily="34" charset="0"/>
              <a:cs typeface="Calibri Light" panose="020F0302020204030204" pitchFamily="34" charset="0"/>
            </a:rPr>
            <a:t>למשל- מחלות אוטופיות אצל האחים- לא נוכל לדעת מה קדם למה- האח שחלה או התינוק שחלה.</a:t>
          </a:r>
        </a:p>
      </dgm:t>
    </dgm:pt>
    <dgm:pt modelId="{B897BA09-DFB9-487E-871B-CC46F4CA3DC8}" type="parTrans" cxnId="{0374AE42-3422-4B06-83C4-614CD0DF845F}">
      <dgm:prSet/>
      <dgm:spPr/>
      <dgm:t>
        <a:bodyPr/>
        <a:lstStyle/>
        <a:p>
          <a:pPr rtl="1"/>
          <a:endParaRPr lang="he-IL" sz="1600">
            <a:latin typeface="+mj-lt"/>
          </a:endParaRPr>
        </a:p>
      </dgm:t>
    </dgm:pt>
    <dgm:pt modelId="{A87AE77B-D04E-4F85-B738-03902947652C}" type="sibTrans" cxnId="{0374AE42-3422-4B06-83C4-614CD0DF845F}">
      <dgm:prSet/>
      <dgm:spPr/>
      <dgm:t>
        <a:bodyPr/>
        <a:lstStyle/>
        <a:p>
          <a:pPr rtl="1"/>
          <a:endParaRPr lang="he-IL" sz="1600">
            <a:latin typeface="+mj-lt"/>
          </a:endParaRPr>
        </a:p>
      </dgm:t>
    </dgm:pt>
    <dgm:pt modelId="{8D35F31A-B2FD-4C40-BA98-10D80450BD6E}">
      <dgm:prSet phldrT="[Text]" custT="1"/>
      <dgm:spPr/>
      <dgm:t>
        <a:bodyPr/>
        <a:lstStyle/>
        <a:p>
          <a:pPr rtl="1"/>
          <a:r>
            <a:rPr lang="he-IL" sz="1600" dirty="0">
              <a:latin typeface="Calibri Light" panose="020F0302020204030204" pitchFamily="34" charset="0"/>
              <a:cs typeface="Calibri Light" panose="020F0302020204030204" pitchFamily="34" charset="0"/>
            </a:rPr>
            <a:t>משתנים שבהם מימד הזמן אינו משנה- למשל, מין האם.</a:t>
          </a:r>
        </a:p>
      </dgm:t>
    </dgm:pt>
    <dgm:pt modelId="{6A2C9A94-7DCF-4C89-B200-ADA46026D496}" type="parTrans" cxnId="{442435D1-505E-4616-8C26-C3E478B29956}">
      <dgm:prSet/>
      <dgm:spPr/>
      <dgm:t>
        <a:bodyPr/>
        <a:lstStyle/>
        <a:p>
          <a:pPr rtl="1"/>
          <a:endParaRPr lang="he-IL" sz="1600"/>
        </a:p>
      </dgm:t>
    </dgm:pt>
    <dgm:pt modelId="{478802FD-D152-492C-9E45-F3B545308010}" type="sibTrans" cxnId="{442435D1-505E-4616-8C26-C3E478B29956}">
      <dgm:prSet/>
      <dgm:spPr/>
      <dgm:t>
        <a:bodyPr/>
        <a:lstStyle/>
        <a:p>
          <a:pPr rtl="1"/>
          <a:endParaRPr lang="he-IL" sz="1600"/>
        </a:p>
      </dgm:t>
    </dgm:pt>
    <dgm:pt modelId="{80EAD9B9-47E9-4EED-87C6-8A365F8C06AE}">
      <dgm:prSet custT="1"/>
      <dgm:spPr/>
      <dgm:t>
        <a:bodyPr/>
        <a:lstStyle/>
        <a:p>
          <a:pPr rtl="1"/>
          <a:r>
            <a:rPr lang="he-IL" sz="1600" dirty="0">
              <a:latin typeface="Calibri Light" panose="020F0302020204030204" pitchFamily="34" charset="0"/>
              <a:cs typeface="Calibri Light" panose="020F0302020204030204" pitchFamily="34" charset="0"/>
            </a:rPr>
            <a:t>למשל- משתנים שהתיעוד עבורם מופיע רק בשנה השנייה לחיי התינוק לא יכולים לשמש כמשתנים בשנה הראשונה של התינוק.</a:t>
          </a:r>
        </a:p>
      </dgm:t>
    </dgm:pt>
    <dgm:pt modelId="{D4492421-C4E7-4B72-A388-496D76F97C1E}" type="parTrans" cxnId="{85BBB351-005F-4572-8633-2297F8780595}">
      <dgm:prSet/>
      <dgm:spPr/>
      <dgm:t>
        <a:bodyPr/>
        <a:lstStyle/>
        <a:p>
          <a:pPr rtl="1"/>
          <a:endParaRPr lang="he-IL" sz="1600"/>
        </a:p>
      </dgm:t>
    </dgm:pt>
    <dgm:pt modelId="{06EB6BD1-61D2-4400-AD7D-4A2360CA0658}" type="sibTrans" cxnId="{85BBB351-005F-4572-8633-2297F8780595}">
      <dgm:prSet/>
      <dgm:spPr/>
      <dgm:t>
        <a:bodyPr/>
        <a:lstStyle/>
        <a:p>
          <a:pPr rtl="1"/>
          <a:endParaRPr lang="he-IL" sz="1600"/>
        </a:p>
      </dgm:t>
    </dgm:pt>
    <dgm:pt modelId="{A776D7AC-F9C6-4B50-A87D-7F74409E0D37}" type="pres">
      <dgm:prSet presAssocID="{60649333-FCD0-4E4E-8761-DA7D2D8240FC}" presName="Name0" presStyleCnt="0">
        <dgm:presLayoutVars>
          <dgm:dir/>
          <dgm:resizeHandles val="exact"/>
        </dgm:presLayoutVars>
      </dgm:prSet>
      <dgm:spPr/>
    </dgm:pt>
    <dgm:pt modelId="{173D7E54-B1C2-4B52-A098-5C8A500A833F}" type="pres">
      <dgm:prSet presAssocID="{903D98FD-F6E6-43E6-9B83-0D605D6780DF}" presName="node" presStyleLbl="node1" presStyleIdx="0" presStyleCnt="2">
        <dgm:presLayoutVars>
          <dgm:bulletEnabled val="1"/>
        </dgm:presLayoutVars>
      </dgm:prSet>
      <dgm:spPr/>
    </dgm:pt>
    <dgm:pt modelId="{8525D883-9FC0-4BC4-A9E7-D59413FDCD6B}" type="pres">
      <dgm:prSet presAssocID="{0202917D-ECF3-4CDF-BD78-09C4A649A4D9}" presName="sibTrans" presStyleCnt="0"/>
      <dgm:spPr/>
    </dgm:pt>
    <dgm:pt modelId="{777B75D7-1BD4-4C89-8306-9EB19CA75726}" type="pres">
      <dgm:prSet presAssocID="{C6492754-39E4-4B7F-887C-8CC733576EFA}" presName="node" presStyleLbl="node1" presStyleIdx="1" presStyleCnt="2" custLinFactNeighborY="30">
        <dgm:presLayoutVars>
          <dgm:bulletEnabled val="1"/>
        </dgm:presLayoutVars>
      </dgm:prSet>
      <dgm:spPr/>
    </dgm:pt>
  </dgm:ptLst>
  <dgm:cxnLst>
    <dgm:cxn modelId="{AC7A2B00-CB91-4E86-9133-329E736FFA47}" type="presOf" srcId="{903D98FD-F6E6-43E6-9B83-0D605D6780DF}" destId="{173D7E54-B1C2-4B52-A098-5C8A500A833F}" srcOrd="0" destOrd="0" presId="urn:microsoft.com/office/officeart/2005/8/layout/hList6"/>
    <dgm:cxn modelId="{0E426924-7818-4156-BAEC-E47DA1116B05}" srcId="{903D98FD-F6E6-43E6-9B83-0D605D6780DF}" destId="{88522736-2EE4-42A7-ACF4-013655E4E30E}" srcOrd="0" destOrd="0" parTransId="{2C5A08F4-7A55-4E0C-A78E-A502C362104F}" sibTransId="{E7F8B747-0921-4765-AC08-A7EACB1A3AFE}"/>
    <dgm:cxn modelId="{53686A29-2694-41F8-BF3E-DD635628FE4E}" type="presOf" srcId="{88522736-2EE4-42A7-ACF4-013655E4E30E}" destId="{173D7E54-B1C2-4B52-A098-5C8A500A833F}" srcOrd="0" destOrd="1" presId="urn:microsoft.com/office/officeart/2005/8/layout/hList6"/>
    <dgm:cxn modelId="{3E648241-B1A9-406C-B94E-4F5CA51FB608}" type="presOf" srcId="{60649333-FCD0-4E4E-8761-DA7D2D8240FC}" destId="{A776D7AC-F9C6-4B50-A87D-7F74409E0D37}" srcOrd="0" destOrd="0" presId="urn:microsoft.com/office/officeart/2005/8/layout/hList6"/>
    <dgm:cxn modelId="{0374AE42-3422-4B06-83C4-614CD0DF845F}" srcId="{C6492754-39E4-4B7F-887C-8CC733576EFA}" destId="{1E8A4AE7-12D8-4609-9635-AC29151BC403}" srcOrd="1" destOrd="0" parTransId="{B897BA09-DFB9-487E-871B-CC46F4CA3DC8}" sibTransId="{A87AE77B-D04E-4F85-B738-03902947652C}"/>
    <dgm:cxn modelId="{F5A2C14B-3DBE-445E-A396-1D72E98DF789}" srcId="{C6492754-39E4-4B7F-887C-8CC733576EFA}" destId="{82A2D11C-3FEE-4F55-B28C-6C1A37152983}" srcOrd="0" destOrd="0" parTransId="{1EC161DD-1AF7-4840-B562-AC3E5B2A9FA8}" sibTransId="{A9DEB0F5-381D-40A2-8E4B-C2A4E56A8485}"/>
    <dgm:cxn modelId="{85BBB351-005F-4572-8633-2297F8780595}" srcId="{C6492754-39E4-4B7F-887C-8CC733576EFA}" destId="{80EAD9B9-47E9-4EED-87C6-8A365F8C06AE}" srcOrd="2" destOrd="0" parTransId="{D4492421-C4E7-4B72-A388-496D76F97C1E}" sibTransId="{06EB6BD1-61D2-4400-AD7D-4A2360CA0658}"/>
    <dgm:cxn modelId="{849DCD73-2E4D-4F77-9EF5-F399C8D283A7}" type="presOf" srcId="{1E8A4AE7-12D8-4609-9635-AC29151BC403}" destId="{777B75D7-1BD4-4C89-8306-9EB19CA75726}" srcOrd="0" destOrd="2" presId="urn:microsoft.com/office/officeart/2005/8/layout/hList6"/>
    <dgm:cxn modelId="{22570C7A-81D3-4022-B913-64627FFEF02A}" type="presOf" srcId="{8D35F31A-B2FD-4C40-BA98-10D80450BD6E}" destId="{173D7E54-B1C2-4B52-A098-5C8A500A833F}" srcOrd="0" destOrd="2" presId="urn:microsoft.com/office/officeart/2005/8/layout/hList6"/>
    <dgm:cxn modelId="{BBB8D39F-DFFC-45CB-851C-50F03D9ACFFC}" srcId="{60649333-FCD0-4E4E-8761-DA7D2D8240FC}" destId="{903D98FD-F6E6-43E6-9B83-0D605D6780DF}" srcOrd="0" destOrd="0" parTransId="{2109C65B-493F-403B-866E-AA2BA0077647}" sibTransId="{0202917D-ECF3-4CDF-BD78-09C4A649A4D9}"/>
    <dgm:cxn modelId="{08AE62A9-E1AF-4974-9F52-9D28E2552C00}" srcId="{60649333-FCD0-4E4E-8761-DA7D2D8240FC}" destId="{C6492754-39E4-4B7F-887C-8CC733576EFA}" srcOrd="1" destOrd="0" parTransId="{53134EE6-0237-48AE-A596-F7F16E3CC3D9}" sibTransId="{C5246FC7-11ED-4E2B-925B-CA6BC433A0E3}"/>
    <dgm:cxn modelId="{8651B7B4-B00C-403A-A015-8845161848B4}" type="presOf" srcId="{80EAD9B9-47E9-4EED-87C6-8A365F8C06AE}" destId="{777B75D7-1BD4-4C89-8306-9EB19CA75726}" srcOrd="0" destOrd="3" presId="urn:microsoft.com/office/officeart/2005/8/layout/hList6"/>
    <dgm:cxn modelId="{7F890FD0-75D1-419E-A718-DB91894113E1}" type="presOf" srcId="{C6492754-39E4-4B7F-887C-8CC733576EFA}" destId="{777B75D7-1BD4-4C89-8306-9EB19CA75726}" srcOrd="0" destOrd="0" presId="urn:microsoft.com/office/officeart/2005/8/layout/hList6"/>
    <dgm:cxn modelId="{442435D1-505E-4616-8C26-C3E478B29956}" srcId="{903D98FD-F6E6-43E6-9B83-0D605D6780DF}" destId="{8D35F31A-B2FD-4C40-BA98-10D80450BD6E}" srcOrd="1" destOrd="0" parTransId="{6A2C9A94-7DCF-4C89-B200-ADA46026D496}" sibTransId="{478802FD-D152-492C-9E45-F3B545308010}"/>
    <dgm:cxn modelId="{B2E238FA-C76D-4C4B-B579-03E9B363A7D8}" type="presOf" srcId="{82A2D11C-3FEE-4F55-B28C-6C1A37152983}" destId="{777B75D7-1BD4-4C89-8306-9EB19CA75726}" srcOrd="0" destOrd="1" presId="urn:microsoft.com/office/officeart/2005/8/layout/hList6"/>
    <dgm:cxn modelId="{8B11A72B-B32E-4BD6-ABF6-37D77E527DC0}" type="presParOf" srcId="{A776D7AC-F9C6-4B50-A87D-7F74409E0D37}" destId="{173D7E54-B1C2-4B52-A098-5C8A500A833F}" srcOrd="0" destOrd="0" presId="urn:microsoft.com/office/officeart/2005/8/layout/hList6"/>
    <dgm:cxn modelId="{5EDEB8B1-C390-4525-A6AC-1CCF146D58A6}" type="presParOf" srcId="{A776D7AC-F9C6-4B50-A87D-7F74409E0D37}" destId="{8525D883-9FC0-4BC4-A9E7-D59413FDCD6B}" srcOrd="1" destOrd="0" presId="urn:microsoft.com/office/officeart/2005/8/layout/hList6"/>
    <dgm:cxn modelId="{A7E81189-F9ED-4F1F-B038-CE1C906609F4}" type="presParOf" srcId="{A776D7AC-F9C6-4B50-A87D-7F74409E0D37}" destId="{777B75D7-1BD4-4C89-8306-9EB19CA75726}"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1B7A2-D667-4E87-8F4B-403CA57E46FC}">
      <dsp:nvSpPr>
        <dsp:cNvPr id="0" name=""/>
        <dsp:cNvSpPr/>
      </dsp:nvSpPr>
      <dsp:spPr>
        <a:xfrm rot="16200000">
          <a:off x="456775" y="-456775"/>
          <a:ext cx="1750137" cy="2663687"/>
        </a:xfrm>
        <a:prstGeom prst="round1Rect">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שבוע 36 ואילך</a:t>
          </a:r>
        </a:p>
      </dsp:txBody>
      <dsp:txXfrm rot="5400000">
        <a:off x="0" y="0"/>
        <a:ext cx="2663687" cy="1312602"/>
      </dsp:txXfrm>
    </dsp:sp>
    <dsp:sp modelId="{98A8BC3F-7E05-4E80-98E9-9678D4EAB7BB}">
      <dsp:nvSpPr>
        <dsp:cNvPr id="0" name=""/>
        <dsp:cNvSpPr/>
      </dsp:nvSpPr>
      <dsp:spPr>
        <a:xfrm>
          <a:off x="2663687" y="0"/>
          <a:ext cx="2663687" cy="1750137"/>
        </a:xfrm>
        <a:prstGeom prst="round1Rect">
          <a:avLst/>
        </a:prstGeom>
        <a:gradFill rotWithShape="0">
          <a:gsLst>
            <a:gs pos="0">
              <a:schemeClr val="accent2">
                <a:shade val="80000"/>
                <a:hueOff val="-160472"/>
                <a:satOff val="3389"/>
                <a:lumOff val="9027"/>
                <a:alphaOff val="0"/>
                <a:satMod val="103000"/>
                <a:lumMod val="102000"/>
                <a:tint val="94000"/>
              </a:schemeClr>
            </a:gs>
            <a:gs pos="50000">
              <a:schemeClr val="accent2">
                <a:shade val="80000"/>
                <a:hueOff val="-160472"/>
                <a:satOff val="3389"/>
                <a:lumOff val="9027"/>
                <a:alphaOff val="0"/>
                <a:satMod val="110000"/>
                <a:lumMod val="100000"/>
                <a:shade val="100000"/>
              </a:schemeClr>
            </a:gs>
            <a:gs pos="100000">
              <a:schemeClr val="accent2">
                <a:shade val="80000"/>
                <a:hueOff val="-160472"/>
                <a:satOff val="3389"/>
                <a:lumOff val="902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משקל תקין וללא מומים</a:t>
          </a:r>
        </a:p>
      </dsp:txBody>
      <dsp:txXfrm>
        <a:off x="2663687" y="0"/>
        <a:ext cx="2663687" cy="1312602"/>
      </dsp:txXfrm>
    </dsp:sp>
    <dsp:sp modelId="{1211AEC8-7F94-4388-810D-AB69F2E16F57}">
      <dsp:nvSpPr>
        <dsp:cNvPr id="0" name=""/>
        <dsp:cNvSpPr/>
      </dsp:nvSpPr>
      <dsp:spPr>
        <a:xfrm rot="10800000">
          <a:off x="0" y="1750137"/>
          <a:ext cx="2663687" cy="1750137"/>
        </a:xfrm>
        <a:prstGeom prst="round1Rect">
          <a:avLst/>
        </a:prstGeom>
        <a:gradFill rotWithShape="0">
          <a:gsLst>
            <a:gs pos="0">
              <a:schemeClr val="accent2">
                <a:shade val="80000"/>
                <a:hueOff val="-320943"/>
                <a:satOff val="6777"/>
                <a:lumOff val="18054"/>
                <a:alphaOff val="0"/>
                <a:satMod val="103000"/>
                <a:lumMod val="102000"/>
                <a:tint val="94000"/>
              </a:schemeClr>
            </a:gs>
            <a:gs pos="50000">
              <a:schemeClr val="accent2">
                <a:shade val="80000"/>
                <a:hueOff val="-320943"/>
                <a:satOff val="6777"/>
                <a:lumOff val="18054"/>
                <a:alphaOff val="0"/>
                <a:satMod val="110000"/>
                <a:lumMod val="100000"/>
                <a:shade val="100000"/>
              </a:schemeClr>
            </a:gs>
            <a:gs pos="100000">
              <a:schemeClr val="accent2">
                <a:shade val="80000"/>
                <a:hueOff val="-320943"/>
                <a:satOff val="6777"/>
                <a:lumOff val="1805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משפחות מכלל המגזרים</a:t>
          </a:r>
        </a:p>
      </dsp:txBody>
      <dsp:txXfrm rot="10800000">
        <a:off x="0" y="2187671"/>
        <a:ext cx="2663687" cy="1312602"/>
      </dsp:txXfrm>
    </dsp:sp>
    <dsp:sp modelId="{FB329A5D-4E79-461D-8156-03B24FA440A3}">
      <dsp:nvSpPr>
        <dsp:cNvPr id="0" name=""/>
        <dsp:cNvSpPr/>
      </dsp:nvSpPr>
      <dsp:spPr>
        <a:xfrm rot="5400000">
          <a:off x="3120462" y="1293362"/>
          <a:ext cx="1750137" cy="2663687"/>
        </a:xfrm>
        <a:prstGeom prst="round1Rect">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שליטה בשפה העברית</a:t>
          </a:r>
        </a:p>
      </dsp:txBody>
      <dsp:txXfrm rot="-5400000">
        <a:off x="2663687" y="2187671"/>
        <a:ext cx="2663687" cy="1312602"/>
      </dsp:txXfrm>
    </dsp:sp>
    <dsp:sp modelId="{62E90B74-C066-4D78-9F2A-4C81A33EC84A}">
      <dsp:nvSpPr>
        <dsp:cNvPr id="0" name=""/>
        <dsp:cNvSpPr/>
      </dsp:nvSpPr>
      <dsp:spPr>
        <a:xfrm>
          <a:off x="1351187" y="1000133"/>
          <a:ext cx="2624999" cy="1500007"/>
        </a:xfrm>
        <a:prstGeom prst="roundRect">
          <a:avLst/>
        </a:prstGeom>
        <a:solidFill>
          <a:schemeClr val="accent2">
            <a:tint val="4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panose="020F0502020204030204" pitchFamily="34" charset="0"/>
              <a:cs typeface="Calibri" panose="020F0502020204030204" pitchFamily="34" charset="0"/>
            </a:rPr>
            <a:t>גויסו בסמוך ללידה תינוקות שנולדו החל מנובמבר 2018</a:t>
          </a:r>
        </a:p>
      </dsp:txBody>
      <dsp:txXfrm>
        <a:off x="1424411" y="1073357"/>
        <a:ext cx="2478551" cy="1353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8DAA0-50D8-419F-86F7-F97344C5CCFB}">
      <dsp:nvSpPr>
        <dsp:cNvPr id="0" name=""/>
        <dsp:cNvSpPr/>
      </dsp:nvSpPr>
      <dsp:spPr>
        <a:xfrm>
          <a:off x="3011263" y="1742478"/>
          <a:ext cx="1904369" cy="330219"/>
        </a:xfrm>
        <a:custGeom>
          <a:avLst/>
          <a:gdLst/>
          <a:ahLst/>
          <a:cxnLst/>
          <a:rect l="0" t="0" r="0" b="0"/>
          <a:pathLst>
            <a:path>
              <a:moveTo>
                <a:pt x="0" y="0"/>
              </a:moveTo>
              <a:lnTo>
                <a:pt x="1904369" y="0"/>
              </a:lnTo>
              <a:lnTo>
                <a:pt x="1904369" y="330219"/>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E8523-C4EE-4D29-ACDC-D894B1E0169A}">
      <dsp:nvSpPr>
        <dsp:cNvPr id="0" name=""/>
        <dsp:cNvSpPr/>
      </dsp:nvSpPr>
      <dsp:spPr>
        <a:xfrm>
          <a:off x="3011263" y="1399030"/>
          <a:ext cx="1890309" cy="343448"/>
        </a:xfrm>
        <a:custGeom>
          <a:avLst/>
          <a:gdLst/>
          <a:ahLst/>
          <a:cxnLst/>
          <a:rect l="0" t="0" r="0" b="0"/>
          <a:pathLst>
            <a:path>
              <a:moveTo>
                <a:pt x="0" y="343448"/>
              </a:moveTo>
              <a:lnTo>
                <a:pt x="1890309" y="343448"/>
              </a:lnTo>
              <a:lnTo>
                <a:pt x="1890309"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56E2D-9912-4104-A92A-59BD865751D2}">
      <dsp:nvSpPr>
        <dsp:cNvPr id="0" name=""/>
        <dsp:cNvSpPr/>
      </dsp:nvSpPr>
      <dsp:spPr>
        <a:xfrm>
          <a:off x="3011263" y="1742478"/>
          <a:ext cx="3793917" cy="1123292"/>
        </a:xfrm>
        <a:custGeom>
          <a:avLst/>
          <a:gdLst/>
          <a:ahLst/>
          <a:cxnLst/>
          <a:rect l="0" t="0" r="0" b="0"/>
          <a:pathLst>
            <a:path>
              <a:moveTo>
                <a:pt x="0" y="0"/>
              </a:moveTo>
              <a:lnTo>
                <a:pt x="3521973" y="0"/>
              </a:lnTo>
              <a:lnTo>
                <a:pt x="3521973" y="1123292"/>
              </a:lnTo>
              <a:lnTo>
                <a:pt x="3793917" y="1123292"/>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BFC483-3A22-4293-B8EF-F8337290E1CA}">
      <dsp:nvSpPr>
        <dsp:cNvPr id="0" name=""/>
        <dsp:cNvSpPr/>
      </dsp:nvSpPr>
      <dsp:spPr>
        <a:xfrm>
          <a:off x="3011263" y="1627856"/>
          <a:ext cx="3793917" cy="114622"/>
        </a:xfrm>
        <a:custGeom>
          <a:avLst/>
          <a:gdLst/>
          <a:ahLst/>
          <a:cxnLst/>
          <a:rect l="0" t="0" r="0" b="0"/>
          <a:pathLst>
            <a:path>
              <a:moveTo>
                <a:pt x="0" y="114622"/>
              </a:moveTo>
              <a:lnTo>
                <a:pt x="3521973" y="114622"/>
              </a:lnTo>
              <a:lnTo>
                <a:pt x="3521973" y="0"/>
              </a:lnTo>
              <a:lnTo>
                <a:pt x="3793917"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6C2BF4-EB36-4A0D-B523-E14141D6E55D}">
      <dsp:nvSpPr>
        <dsp:cNvPr id="0" name=""/>
        <dsp:cNvSpPr/>
      </dsp:nvSpPr>
      <dsp:spPr>
        <a:xfrm>
          <a:off x="3011263" y="416320"/>
          <a:ext cx="3793917" cy="1326158"/>
        </a:xfrm>
        <a:custGeom>
          <a:avLst/>
          <a:gdLst/>
          <a:ahLst/>
          <a:cxnLst/>
          <a:rect l="0" t="0" r="0" b="0"/>
          <a:pathLst>
            <a:path>
              <a:moveTo>
                <a:pt x="0" y="1326158"/>
              </a:moveTo>
              <a:lnTo>
                <a:pt x="3521973" y="1326158"/>
              </a:lnTo>
              <a:lnTo>
                <a:pt x="3521973" y="0"/>
              </a:lnTo>
              <a:lnTo>
                <a:pt x="3793917" y="0"/>
              </a:lnTo>
            </a:path>
          </a:pathLst>
        </a:cu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A3894A-90B4-434B-BCFA-8257031DC523}">
      <dsp:nvSpPr>
        <dsp:cNvPr id="0" name=""/>
        <dsp:cNvSpPr/>
      </dsp:nvSpPr>
      <dsp:spPr>
        <a:xfrm>
          <a:off x="291823" y="1327764"/>
          <a:ext cx="2719439" cy="829429"/>
        </a:xfrm>
        <a:prstGeom prst="rect">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solidFill>
                <a:schemeClr val="tx1"/>
              </a:solidFill>
              <a:effectLst/>
              <a:latin typeface="Calibri Light" panose="020F0302020204030204"/>
              <a:ea typeface="+mn-ea"/>
              <a:cs typeface="Calibri Light" panose="020F0302020204030204" pitchFamily="34" charset="0"/>
            </a:rPr>
            <a:t>מחלות אוטופיות בתינוקות</a:t>
          </a:r>
        </a:p>
      </dsp:txBody>
      <dsp:txXfrm>
        <a:off x="291823" y="1327764"/>
        <a:ext cx="2719439" cy="829429"/>
      </dsp:txXfrm>
    </dsp:sp>
    <dsp:sp modelId="{7D2A13D9-7535-4CD9-8EA7-7D580732251D}">
      <dsp:nvSpPr>
        <dsp:cNvPr id="0" name=""/>
        <dsp:cNvSpPr/>
      </dsp:nvSpPr>
      <dsp:spPr>
        <a:xfrm>
          <a:off x="6805181" y="1605"/>
          <a:ext cx="2719439" cy="829429"/>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mj-lt"/>
              <a:cs typeface="Calibri Light" panose="020F0302020204030204" pitchFamily="34" charset="0"/>
            </a:rPr>
            <a:t>אלרגיה למזון (</a:t>
          </a:r>
          <a:r>
            <a:rPr lang="en-US" sz="2300" i="0" u="none" strike="noStrike" kern="1200" dirty="0">
              <a:effectLst/>
              <a:latin typeface="+mj-lt"/>
              <a:cs typeface="Calibri Light" panose="020F0302020204030204" pitchFamily="34" charset="0"/>
            </a:rPr>
            <a:t>(FA, food allergy</a:t>
          </a:r>
          <a:endParaRPr lang="he-IL" sz="2300" kern="1200" dirty="0">
            <a:latin typeface="+mj-lt"/>
          </a:endParaRPr>
        </a:p>
      </dsp:txBody>
      <dsp:txXfrm>
        <a:off x="6805181" y="1605"/>
        <a:ext cx="2719439" cy="829429"/>
      </dsp:txXfrm>
    </dsp:sp>
    <dsp:sp modelId="{9299DF89-FF68-452C-9898-7CC8EA4EF70B}">
      <dsp:nvSpPr>
        <dsp:cNvPr id="0" name=""/>
        <dsp:cNvSpPr/>
      </dsp:nvSpPr>
      <dsp:spPr>
        <a:xfrm>
          <a:off x="6805181" y="1213141"/>
          <a:ext cx="2719439" cy="829429"/>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mj-lt"/>
              <a:cs typeface="Calibri Light" panose="020F0302020204030204" pitchFamily="34" charset="0"/>
            </a:rPr>
            <a:t>אסטמה של העור (</a:t>
          </a:r>
          <a:r>
            <a:rPr lang="en-US" sz="2300" i="0" u="none" strike="noStrike" kern="1200" dirty="0">
              <a:effectLst/>
              <a:latin typeface="+mj-lt"/>
              <a:cs typeface="Calibri Light" panose="020F0302020204030204" pitchFamily="34" charset="0"/>
            </a:rPr>
            <a:t>atopic dermatitis, AD</a:t>
          </a:r>
          <a:r>
            <a:rPr lang="he-IL" sz="2300" i="0" u="none" strike="noStrike" kern="1200" dirty="0">
              <a:effectLst/>
              <a:latin typeface="+mj-lt"/>
              <a:cs typeface="Calibri Light" panose="020F0302020204030204" pitchFamily="34" charset="0"/>
            </a:rPr>
            <a:t>)</a:t>
          </a:r>
          <a:endParaRPr lang="he-IL" sz="2300" kern="1200" dirty="0">
            <a:latin typeface="+mj-lt"/>
          </a:endParaRPr>
        </a:p>
      </dsp:txBody>
      <dsp:txXfrm>
        <a:off x="6805181" y="1213141"/>
        <a:ext cx="2719439" cy="829429"/>
      </dsp:txXfrm>
    </dsp:sp>
    <dsp:sp modelId="{6DAA35E1-5E7F-47D3-BBAC-032FB00BBD5F}">
      <dsp:nvSpPr>
        <dsp:cNvPr id="0" name=""/>
        <dsp:cNvSpPr/>
      </dsp:nvSpPr>
      <dsp:spPr>
        <a:xfrm>
          <a:off x="6805181" y="2340324"/>
          <a:ext cx="2719439" cy="1050895"/>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Calibri Light" panose="020F0302020204030204"/>
              <a:ea typeface="+mn-ea"/>
              <a:cs typeface="Calibri Light" panose="020F0302020204030204" pitchFamily="34" charset="0"/>
            </a:rPr>
            <a:t>אסטמה בדרכי הנשימה</a:t>
          </a:r>
        </a:p>
        <a:p>
          <a:pPr marL="0" lvl="0" indent="0" algn="ctr" defTabSz="1022350" rtl="1">
            <a:lnSpc>
              <a:spcPct val="90000"/>
            </a:lnSpc>
            <a:spcBef>
              <a:spcPct val="0"/>
            </a:spcBef>
            <a:spcAft>
              <a:spcPct val="35000"/>
            </a:spcAft>
            <a:buNone/>
          </a:pPr>
          <a:r>
            <a:rPr lang="en-US" sz="2300" i="0" u="none" strike="noStrike" kern="1200" dirty="0">
              <a:effectLst/>
              <a:latin typeface="Calibri Light" panose="020F0302020204030204"/>
              <a:ea typeface="+mn-ea"/>
              <a:cs typeface="Calibri Light" panose="020F0302020204030204" pitchFamily="34" charset="0"/>
            </a:rPr>
            <a:t>(Hyper Reactive Airway Disease ,HRAD)</a:t>
          </a:r>
          <a:endParaRPr lang="he-IL" sz="2300" i="0" u="none" strike="noStrike" kern="1200" dirty="0">
            <a:effectLst/>
            <a:latin typeface="Calibri Light" panose="020F0302020204030204"/>
            <a:ea typeface="+mn-ea"/>
            <a:cs typeface="Calibri Light" panose="020F0302020204030204" pitchFamily="34" charset="0"/>
          </a:endParaRPr>
        </a:p>
      </dsp:txBody>
      <dsp:txXfrm>
        <a:off x="6805181" y="2340324"/>
        <a:ext cx="2719439" cy="1050895"/>
      </dsp:txXfrm>
    </dsp:sp>
    <dsp:sp modelId="{CF889AD6-86AB-43C0-98A1-C878464D4F21}">
      <dsp:nvSpPr>
        <dsp:cNvPr id="0" name=""/>
        <dsp:cNvSpPr/>
      </dsp:nvSpPr>
      <dsp:spPr>
        <a:xfrm>
          <a:off x="3541853" y="569601"/>
          <a:ext cx="2719439" cy="829429"/>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dirty="0">
              <a:effectLst/>
              <a:latin typeface="Calibri Light" panose="020F0302020204030204"/>
              <a:ea typeface="+mn-ea"/>
              <a:cs typeface="Calibri Light" panose="020F0302020204030204" pitchFamily="34" charset="0"/>
            </a:rPr>
            <a:t>בשנה הראשונה</a:t>
          </a:r>
          <a:r>
            <a:rPr lang="he-IL" sz="2300" kern="1200" dirty="0">
              <a:latin typeface="+mj-lt"/>
            </a:rPr>
            <a:t>	</a:t>
          </a:r>
        </a:p>
      </dsp:txBody>
      <dsp:txXfrm>
        <a:off x="3541853" y="569601"/>
        <a:ext cx="2719439" cy="829429"/>
      </dsp:txXfrm>
    </dsp:sp>
    <dsp:sp modelId="{DA559B3A-D17C-4613-BD35-E0351912A4AC}">
      <dsp:nvSpPr>
        <dsp:cNvPr id="0" name=""/>
        <dsp:cNvSpPr/>
      </dsp:nvSpPr>
      <dsp:spPr>
        <a:xfrm>
          <a:off x="3555913" y="2072697"/>
          <a:ext cx="2719439" cy="829429"/>
        </a:xfrm>
        <a:prstGeom prst="rect">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1">
            <a:lnSpc>
              <a:spcPct val="90000"/>
            </a:lnSpc>
            <a:spcBef>
              <a:spcPct val="0"/>
            </a:spcBef>
            <a:spcAft>
              <a:spcPct val="35000"/>
            </a:spcAft>
            <a:buNone/>
          </a:pPr>
          <a:r>
            <a:rPr lang="he-IL" sz="2300" i="0" u="none" strike="noStrike" kern="1200">
              <a:effectLst/>
              <a:latin typeface="Calibri Light" panose="020F0302020204030204"/>
              <a:ea typeface="+mn-ea"/>
              <a:cs typeface="Calibri Light" panose="020F0302020204030204" pitchFamily="34" charset="0"/>
            </a:rPr>
            <a:t>בשנה השניה</a:t>
          </a:r>
          <a:endParaRPr lang="he-IL" sz="2300" i="0" u="none" strike="noStrike" kern="1200" dirty="0">
            <a:effectLst/>
            <a:latin typeface="Calibri Light" panose="020F0302020204030204"/>
            <a:ea typeface="+mn-ea"/>
            <a:cs typeface="Calibri Light" panose="020F0302020204030204" pitchFamily="34" charset="0"/>
          </a:endParaRPr>
        </a:p>
      </dsp:txBody>
      <dsp:txXfrm>
        <a:off x="3555913" y="2072697"/>
        <a:ext cx="2719439" cy="829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0102-8A61-487D-AF5C-C2B3B993AA20}">
      <dsp:nvSpPr>
        <dsp:cNvPr id="0" name=""/>
        <dsp:cNvSpPr/>
      </dsp:nvSpPr>
      <dsp:spPr>
        <a:xfrm rot="5400000">
          <a:off x="3143241" y="-2973911"/>
          <a:ext cx="812441" cy="709892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1066800" rtl="1">
            <a:lnSpc>
              <a:spcPct val="90000"/>
            </a:lnSpc>
            <a:spcBef>
              <a:spcPct val="0"/>
            </a:spcBef>
            <a:spcAft>
              <a:spcPct val="15000"/>
            </a:spcAft>
            <a:buFont typeface="Arial" panose="020B0604020202020204" pitchFamily="34" charset="0"/>
            <a:buChar char="•"/>
          </a:pPr>
          <a:r>
            <a:rPr lang="he-IL" sz="2400" b="0" i="0" u="none" strike="noStrike" kern="1200" dirty="0">
              <a:effectLst/>
              <a:latin typeface="Calibri Light" panose="020F0302020204030204" pitchFamily="34" charset="0"/>
              <a:cs typeface="Calibri Light" panose="020F0302020204030204" pitchFamily="34" charset="0"/>
            </a:rPr>
            <a:t>באמצעות שאלון טלפוני/ מייל</a:t>
          </a:r>
          <a:endParaRPr lang="he-IL" sz="2400" kern="1200" dirty="0">
            <a:latin typeface="Calibri Light" panose="020F0302020204030204" pitchFamily="34" charset="0"/>
            <a:cs typeface="Calibri Light" panose="020F0302020204030204" pitchFamily="34" charset="0"/>
          </a:endParaRPr>
        </a:p>
      </dsp:txBody>
      <dsp:txXfrm rot="-5400000">
        <a:off x="0" y="208990"/>
        <a:ext cx="7059264" cy="733121"/>
      </dsp:txXfrm>
    </dsp:sp>
    <dsp:sp modelId="{E4114A80-FAF3-4BBA-94FE-0BAEF6763DEA}">
      <dsp:nvSpPr>
        <dsp:cNvPr id="0" name=""/>
        <dsp:cNvSpPr/>
      </dsp:nvSpPr>
      <dsp:spPr>
        <a:xfrm>
          <a:off x="7967890" y="22875"/>
          <a:ext cx="2030034" cy="10155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איסוף הנתונים</a:t>
          </a:r>
        </a:p>
      </dsp:txBody>
      <dsp:txXfrm>
        <a:off x="8017465" y="72450"/>
        <a:ext cx="1930884" cy="916402"/>
      </dsp:txXfrm>
    </dsp:sp>
    <dsp:sp modelId="{41C8A79A-2943-476A-B7EE-5E5C5965B95A}">
      <dsp:nvSpPr>
        <dsp:cNvPr id="0" name=""/>
        <dsp:cNvSpPr/>
      </dsp:nvSpPr>
      <dsp:spPr>
        <a:xfrm rot="5400000">
          <a:off x="3143241" y="-1997372"/>
          <a:ext cx="812441" cy="7098924"/>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1066800" rtl="1">
            <a:lnSpc>
              <a:spcPct val="90000"/>
            </a:lnSpc>
            <a:spcBef>
              <a:spcPct val="0"/>
            </a:spcBef>
            <a:spcAft>
              <a:spcPct val="15000"/>
            </a:spcAft>
            <a:buChar char="•"/>
          </a:pPr>
          <a:r>
            <a:rPr lang="he-IL" sz="2400" b="0" i="0" u="none" strike="noStrike" kern="1200" dirty="0">
              <a:effectLst/>
              <a:latin typeface="Calibri Light" panose="020F0302020204030204" pitchFamily="34" charset="0"/>
              <a:cs typeface="Calibri Light" panose="020F0302020204030204" pitchFamily="34" charset="0"/>
            </a:rPr>
            <a:t>מעקב אחת לחודש בשנה הראשונה ולאחר מכן אחת לשנה</a:t>
          </a:r>
          <a:endParaRPr lang="he-IL" sz="2400" kern="1200" dirty="0">
            <a:latin typeface="Calibri Light" panose="020F0302020204030204" pitchFamily="34" charset="0"/>
            <a:cs typeface="Calibri Light" panose="020F0302020204030204" pitchFamily="34" charset="0"/>
          </a:endParaRPr>
        </a:p>
      </dsp:txBody>
      <dsp:txXfrm rot="-5400000">
        <a:off x="0" y="1185529"/>
        <a:ext cx="7059264" cy="733121"/>
      </dsp:txXfrm>
    </dsp:sp>
    <dsp:sp modelId="{64CFE4BF-F04B-4383-9ABC-06DDC9FF9646}">
      <dsp:nvSpPr>
        <dsp:cNvPr id="0" name=""/>
        <dsp:cNvSpPr/>
      </dsp:nvSpPr>
      <dsp:spPr>
        <a:xfrm>
          <a:off x="7945599" y="1107119"/>
          <a:ext cx="2030034" cy="1015552"/>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מעקב אחר הנבדקים</a:t>
          </a:r>
        </a:p>
      </dsp:txBody>
      <dsp:txXfrm>
        <a:off x="7995174" y="1156694"/>
        <a:ext cx="1930884" cy="916402"/>
      </dsp:txXfrm>
    </dsp:sp>
    <dsp:sp modelId="{6ECA9CC7-9140-4EEC-96BD-6906AF19B36A}">
      <dsp:nvSpPr>
        <dsp:cNvPr id="0" name=""/>
        <dsp:cNvSpPr/>
      </dsp:nvSpPr>
      <dsp:spPr>
        <a:xfrm rot="5400000">
          <a:off x="3143241" y="-1021970"/>
          <a:ext cx="812441" cy="7098924"/>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r" defTabSz="1066800" rtl="1">
            <a:lnSpc>
              <a:spcPct val="90000"/>
            </a:lnSpc>
            <a:spcBef>
              <a:spcPct val="0"/>
            </a:spcBef>
            <a:spcAft>
              <a:spcPct val="15000"/>
            </a:spcAft>
            <a:buChar char="•"/>
          </a:pPr>
          <a:r>
            <a:rPr lang="he-IL" sz="2400" b="0" i="0" u="none" strike="noStrike" kern="1200">
              <a:effectLst/>
              <a:latin typeface="Calibri Light" panose="020F0302020204030204" pitchFamily="34" charset="0"/>
              <a:cs typeface="Calibri Light" panose="020F0302020204030204" pitchFamily="34" charset="0"/>
            </a:rPr>
            <a:t>החוקרת שלחה לנו קובץ נתונים המכיל 117 משתנים</a:t>
          </a:r>
          <a:r>
            <a:rPr lang="he-IL" sz="2400" kern="1200">
              <a:latin typeface="Calibri Light" panose="020F0302020204030204" pitchFamily="34" charset="0"/>
              <a:cs typeface="Calibri Light" panose="020F0302020204030204" pitchFamily="34" charset="0"/>
            </a:rPr>
            <a:t>. </a:t>
          </a:r>
          <a:r>
            <a:rPr lang="he-IL" sz="2400" b="0" i="0" u="none" strike="noStrike" kern="1200">
              <a:effectLst/>
              <a:latin typeface="Calibri Light" panose="020F0302020204030204" pitchFamily="34" charset="0"/>
              <a:cs typeface="Calibri Light" panose="020F0302020204030204" pitchFamily="34" charset="0"/>
            </a:rPr>
            <a:t>הקובץ דינמי ומתעדכן אחת לתקופה. </a:t>
          </a:r>
          <a:endParaRPr lang="he-IL" sz="2400" kern="1200" dirty="0">
            <a:latin typeface="Calibri Light" panose="020F0302020204030204" pitchFamily="34" charset="0"/>
            <a:cs typeface="Calibri Light" panose="020F0302020204030204" pitchFamily="34" charset="0"/>
          </a:endParaRPr>
        </a:p>
      </dsp:txBody>
      <dsp:txXfrm rot="-5400000">
        <a:off x="0" y="2160931"/>
        <a:ext cx="7059264" cy="733121"/>
      </dsp:txXfrm>
    </dsp:sp>
    <dsp:sp modelId="{EAFA98F8-1952-4754-A81D-FB308B2F636F}">
      <dsp:nvSpPr>
        <dsp:cNvPr id="0" name=""/>
        <dsp:cNvSpPr/>
      </dsp:nvSpPr>
      <dsp:spPr>
        <a:xfrm>
          <a:off x="7981520" y="2200514"/>
          <a:ext cx="2011386" cy="725571"/>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קבלת הנתונים</a:t>
          </a:r>
        </a:p>
      </dsp:txBody>
      <dsp:txXfrm>
        <a:off x="8016939" y="2235933"/>
        <a:ext cx="1940548" cy="6547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1DB54-6DD0-4C89-9DFD-E8BEC8E424F5}">
      <dsp:nvSpPr>
        <dsp:cNvPr id="0" name=""/>
        <dsp:cNvSpPr/>
      </dsp:nvSpPr>
      <dsp:spPr>
        <a:xfrm rot="5400000">
          <a:off x="-237727" y="244800"/>
          <a:ext cx="1584848" cy="1109393"/>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he-IL" sz="2000" kern="1200" dirty="0">
              <a:latin typeface="Calibri Light" panose="020F0302020204030204" pitchFamily="34" charset="0"/>
              <a:cs typeface="Calibri Light" panose="020F0302020204030204" pitchFamily="34" charset="0"/>
            </a:rPr>
            <a:t>סידור הדאטא</a:t>
          </a:r>
        </a:p>
      </dsp:txBody>
      <dsp:txXfrm rot="-5400000">
        <a:off x="1" y="561770"/>
        <a:ext cx="1109393" cy="475455"/>
      </dsp:txXfrm>
    </dsp:sp>
    <dsp:sp modelId="{1F2722E8-4CC7-4402-8788-BAFBDCC54082}">
      <dsp:nvSpPr>
        <dsp:cNvPr id="0" name=""/>
        <dsp:cNvSpPr/>
      </dsp:nvSpPr>
      <dsp:spPr>
        <a:xfrm rot="5400000">
          <a:off x="3819284" y="-2702818"/>
          <a:ext cx="1030693" cy="6450475"/>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למידת המשתנים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קיבוץ משתנים</a:t>
          </a:r>
        </a:p>
      </dsp:txBody>
      <dsp:txXfrm rot="-5400000">
        <a:off x="1109393" y="57387"/>
        <a:ext cx="6400161" cy="930065"/>
      </dsp:txXfrm>
    </dsp:sp>
    <dsp:sp modelId="{D7DFE44D-FCBC-4AE2-B8FD-2C90D96B5640}">
      <dsp:nvSpPr>
        <dsp:cNvPr id="0" name=""/>
        <dsp:cNvSpPr/>
      </dsp:nvSpPr>
      <dsp:spPr>
        <a:xfrm rot="5400000">
          <a:off x="-237727" y="1866196"/>
          <a:ext cx="1584848" cy="1109393"/>
        </a:xfrm>
        <a:prstGeom prst="chevron">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w="6350" cap="flat" cmpd="sng" algn="ctr">
          <a:solidFill>
            <a:schemeClr val="accent3">
              <a:hueOff val="1355300"/>
              <a:satOff val="50000"/>
              <a:lumOff val="-735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1">
            <a:lnSpc>
              <a:spcPct val="90000"/>
            </a:lnSpc>
            <a:spcBef>
              <a:spcPct val="0"/>
            </a:spcBef>
            <a:spcAft>
              <a:spcPct val="35000"/>
            </a:spcAft>
            <a:buNone/>
          </a:pPr>
          <a:r>
            <a:rPr lang="he-IL" sz="1800" kern="1200" dirty="0">
              <a:latin typeface="Calibri Light" panose="020F0302020204030204" pitchFamily="34" charset="0"/>
              <a:cs typeface="Calibri Light" panose="020F0302020204030204" pitchFamily="34" charset="0"/>
            </a:rPr>
            <a:t>חלוקה ל-4 קבוצות</a:t>
          </a:r>
        </a:p>
      </dsp:txBody>
      <dsp:txXfrm rot="-5400000">
        <a:off x="1" y="2183166"/>
        <a:ext cx="1109393" cy="475455"/>
      </dsp:txXfrm>
    </dsp:sp>
    <dsp:sp modelId="{5403582F-CE20-4F58-B4F3-8E0737E50EDF}">
      <dsp:nvSpPr>
        <dsp:cNvPr id="0" name=""/>
        <dsp:cNvSpPr/>
      </dsp:nvSpPr>
      <dsp:spPr>
        <a:xfrm rot="5400000">
          <a:off x="3599309" y="-1081692"/>
          <a:ext cx="1470644" cy="6450475"/>
        </a:xfrm>
        <a:prstGeom prst="round2SameRect">
          <a:avLst/>
        </a:prstGeom>
        <a:solidFill>
          <a:schemeClr val="lt1">
            <a:alpha val="90000"/>
            <a:hueOff val="0"/>
            <a:satOff val="0"/>
            <a:lumOff val="0"/>
            <a:alphaOff val="0"/>
          </a:schemeClr>
        </a:solidFill>
        <a:ln w="6350" cap="flat" cmpd="sng" algn="ctr">
          <a:solidFill>
            <a:schemeClr val="accent3">
              <a:hueOff val="1355300"/>
              <a:satOff val="50000"/>
              <a:lumOff val="-735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1: עד מרץ 19</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2: בין מרץ 19-מרץ 20</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3: בין 11 במרץ 20 ל-7 בפברואר 21</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קבוצה 4: החל מה-7 בפברואר 21</a:t>
          </a:r>
        </a:p>
      </dsp:txBody>
      <dsp:txXfrm rot="-5400000">
        <a:off x="1109394" y="1480014"/>
        <a:ext cx="6378684" cy="1327062"/>
      </dsp:txXfrm>
    </dsp:sp>
    <dsp:sp modelId="{8898A9F3-44C8-440D-B2C4-7C55DB331B80}">
      <dsp:nvSpPr>
        <dsp:cNvPr id="0" name=""/>
        <dsp:cNvSpPr/>
      </dsp:nvSpPr>
      <dsp:spPr>
        <a:xfrm rot="5400000">
          <a:off x="-237727" y="3267345"/>
          <a:ext cx="1584848" cy="1109393"/>
        </a:xfrm>
        <a:prstGeom prst="chevron">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w="6350" cap="flat" cmpd="sng" algn="ctr">
          <a:solidFill>
            <a:schemeClr val="accent3">
              <a:hueOff val="2710599"/>
              <a:satOff val="100000"/>
              <a:lumOff val="-1470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1">
            <a:lnSpc>
              <a:spcPct val="90000"/>
            </a:lnSpc>
            <a:spcBef>
              <a:spcPct val="0"/>
            </a:spcBef>
            <a:spcAft>
              <a:spcPct val="35000"/>
            </a:spcAft>
            <a:buNone/>
          </a:pPr>
          <a:r>
            <a:rPr lang="he-IL" sz="2000" kern="1200" dirty="0">
              <a:latin typeface="Calibri Light" panose="020F0302020204030204" pitchFamily="34" charset="0"/>
              <a:cs typeface="Calibri Light" panose="020F0302020204030204" pitchFamily="34" charset="0"/>
            </a:rPr>
            <a:t>ערכים חסרים</a:t>
          </a:r>
        </a:p>
      </dsp:txBody>
      <dsp:txXfrm rot="-5400000">
        <a:off x="1" y="3584315"/>
        <a:ext cx="1109393" cy="475455"/>
      </dsp:txXfrm>
    </dsp:sp>
    <dsp:sp modelId="{9D0135B6-B878-4DB6-992A-974A956E0910}">
      <dsp:nvSpPr>
        <dsp:cNvPr id="0" name=""/>
        <dsp:cNvSpPr/>
      </dsp:nvSpPr>
      <dsp:spPr>
        <a:xfrm rot="5400000">
          <a:off x="3819555" y="319456"/>
          <a:ext cx="1030151" cy="6450475"/>
        </a:xfrm>
        <a:prstGeom prst="round2SameRect">
          <a:avLst/>
        </a:prstGeom>
        <a:solidFill>
          <a:schemeClr val="lt1">
            <a:alpha val="90000"/>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42240" tIns="12700" rIns="12700" bIns="12700" numCol="1" spcCol="1270" anchor="ctr" anchorCtr="0">
          <a:noAutofit/>
        </a:bodyPr>
        <a:lstStyle/>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בדיקת הסיבה- מהיכן נובעים ערכים חסרים</a:t>
          </a:r>
        </a:p>
        <a:p>
          <a:pPr marL="228600" lvl="1" indent="-228600" algn="r" defTabSz="889000" rtl="1">
            <a:lnSpc>
              <a:spcPct val="90000"/>
            </a:lnSpc>
            <a:spcBef>
              <a:spcPct val="0"/>
            </a:spcBef>
            <a:spcAft>
              <a:spcPct val="15000"/>
            </a:spcAft>
            <a:buChar char="•"/>
          </a:pPr>
          <a:r>
            <a:rPr lang="he-IL" sz="2000" kern="1200" dirty="0">
              <a:latin typeface="Calibri Light" panose="020F0302020204030204" pitchFamily="34" charset="0"/>
              <a:cs typeface="Calibri Light" panose="020F0302020204030204" pitchFamily="34" charset="0"/>
            </a:rPr>
            <a:t>התייחסות למשתנים עם מעט/ הרבה ערכים חסרים</a:t>
          </a:r>
        </a:p>
      </dsp:txBody>
      <dsp:txXfrm rot="-5400000">
        <a:off x="1109393" y="3079906"/>
        <a:ext cx="6400187" cy="929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D7E54-B1C2-4B52-A098-5C8A500A833F}">
      <dsp:nvSpPr>
        <dsp:cNvPr id="0" name=""/>
        <dsp:cNvSpPr/>
      </dsp:nvSpPr>
      <dsp:spPr>
        <a:xfrm rot="16200000">
          <a:off x="558670" y="-553969"/>
          <a:ext cx="3414166" cy="4522105"/>
        </a:xfrm>
        <a:prstGeom prst="flowChartManualOperati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t" anchorCtr="0">
          <a:noAutofit/>
        </a:bodyPr>
        <a:lstStyle/>
        <a:p>
          <a:pPr marL="0" lvl="0" indent="0" algn="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משתנים שנשארו</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משתנים שכמות הערכים החסרים קטנה.</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משתנים שבהם מימד הזמן אינו משנה- למשל, מין האם.</a:t>
          </a:r>
        </a:p>
      </dsp:txBody>
      <dsp:txXfrm rot="5400000">
        <a:off x="4701" y="682833"/>
        <a:ext cx="4522105" cy="2048500"/>
      </dsp:txXfrm>
    </dsp:sp>
    <dsp:sp modelId="{777B75D7-1BD4-4C89-8306-9EB19CA75726}">
      <dsp:nvSpPr>
        <dsp:cNvPr id="0" name=""/>
        <dsp:cNvSpPr/>
      </dsp:nvSpPr>
      <dsp:spPr>
        <a:xfrm rot="16200000">
          <a:off x="5419933" y="-553969"/>
          <a:ext cx="3414166" cy="4522105"/>
        </a:xfrm>
        <a:prstGeom prst="flowChartManualOperation">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0" rIns="152400" bIns="0" numCol="1" spcCol="1270" anchor="t" anchorCtr="0">
          <a:noAutofit/>
        </a:bodyPr>
        <a:lstStyle/>
        <a:p>
          <a:pPr marL="0" lvl="0" indent="0" algn="r" defTabSz="1066800" rtl="1">
            <a:lnSpc>
              <a:spcPct val="90000"/>
            </a:lnSpc>
            <a:spcBef>
              <a:spcPct val="0"/>
            </a:spcBef>
            <a:spcAft>
              <a:spcPct val="35000"/>
            </a:spcAft>
            <a:buNone/>
          </a:pPr>
          <a:r>
            <a:rPr lang="he-IL" sz="2400" kern="1200" dirty="0">
              <a:latin typeface="Calibri Light" panose="020F0302020204030204" pitchFamily="34" charset="0"/>
              <a:cs typeface="Calibri Light" panose="020F0302020204030204" pitchFamily="34" charset="0"/>
            </a:rPr>
            <a:t>משתנים שירדו</a:t>
          </a:r>
        </a:p>
        <a:p>
          <a:pPr marL="171450" lvl="1" indent="-171450" algn="r" defTabSz="711200" rtl="1">
            <a:lnSpc>
              <a:spcPct val="90000"/>
            </a:lnSpc>
            <a:spcBef>
              <a:spcPct val="0"/>
            </a:spcBef>
            <a:spcAft>
              <a:spcPct val="15000"/>
            </a:spcAft>
            <a:buFont typeface="Arial" panose="020B0604020202020204" pitchFamily="34" charset="0"/>
            <a:buChar char="•"/>
          </a:pPr>
          <a:r>
            <a:rPr lang="he-IL" sz="1600" kern="1200" dirty="0">
              <a:latin typeface="Calibri Light" panose="020F0302020204030204" pitchFamily="34" charset="0"/>
              <a:cs typeface="Calibri Light" panose="020F0302020204030204" pitchFamily="34" charset="0"/>
            </a:rPr>
            <a:t>כלל מנחה- כל משתנה שאין לנו אופציה לדעת מתי נרשמה האינפורמציה (מי קרה לפני מה) יורד.</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למשל- מחלות אוטופיות אצל האחים- לא נוכל לדעת מה קדם למה- האח שחלה או התינוק שחלה.</a:t>
          </a:r>
        </a:p>
        <a:p>
          <a:pPr marL="171450" lvl="1" indent="-171450" algn="r" defTabSz="711200" rtl="1">
            <a:lnSpc>
              <a:spcPct val="90000"/>
            </a:lnSpc>
            <a:spcBef>
              <a:spcPct val="0"/>
            </a:spcBef>
            <a:spcAft>
              <a:spcPct val="15000"/>
            </a:spcAft>
            <a:buChar char="•"/>
          </a:pPr>
          <a:r>
            <a:rPr lang="he-IL" sz="1600" kern="1200" dirty="0">
              <a:latin typeface="Calibri Light" panose="020F0302020204030204" pitchFamily="34" charset="0"/>
              <a:cs typeface="Calibri Light" panose="020F0302020204030204" pitchFamily="34" charset="0"/>
            </a:rPr>
            <a:t>למשל- משתנים שהתיעוד עבורם מופיע רק בשנה השנייה לחיי התינוק לא יכולים לשמש כמשתנים בשנה הראשונה של התינוק.</a:t>
          </a:r>
        </a:p>
      </dsp:txBody>
      <dsp:txXfrm rot="5400000">
        <a:off x="4865964" y="682833"/>
        <a:ext cx="4522105" cy="204850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0EFD841-F17D-4109-8706-AB5EF7634CED}" type="datetimeFigureOut">
              <a:rPr lang="he-IL" smtClean="0"/>
              <a:t>כ"ו/אייר/תשפ"ג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B0E92BE-97DA-480B-BDF2-19BA54979E2E}" type="slidenum">
              <a:rPr lang="he-IL" smtClean="0"/>
              <a:t>‹#›</a:t>
            </a:fld>
            <a:endParaRPr lang="he-IL"/>
          </a:p>
        </p:txBody>
      </p:sp>
    </p:spTree>
    <p:extLst>
      <p:ext uri="{BB962C8B-B14F-4D97-AF65-F5344CB8AC3E}">
        <p14:creationId xmlns:p14="http://schemas.microsoft.com/office/powerpoint/2010/main" val="3486377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הפרוייקט שקיבלנו ממיכה הוא פרוייקט שנוגע במחלות אוטופיות בקרב ילדים. המתייעצת היא ד"ר עידית לכובר-רוט רופאה מומחית וחוקרת לרפואת ילדים.</a:t>
            </a:r>
          </a:p>
        </p:txBody>
      </p:sp>
      <p:sp>
        <p:nvSpPr>
          <p:cNvPr id="4" name="Slide Number Placeholder 3"/>
          <p:cNvSpPr>
            <a:spLocks noGrp="1"/>
          </p:cNvSpPr>
          <p:nvPr>
            <p:ph type="sldNum" sz="quarter" idx="5"/>
          </p:nvPr>
        </p:nvSpPr>
        <p:spPr/>
        <p:txBody>
          <a:bodyPr/>
          <a:lstStyle/>
          <a:p>
            <a:fld id="{4B0E92BE-97DA-480B-BDF2-19BA54979E2E}" type="slidenum">
              <a:rPr lang="he-IL" smtClean="0"/>
              <a:t>1</a:t>
            </a:fld>
            <a:endParaRPr lang="he-IL"/>
          </a:p>
        </p:txBody>
      </p:sp>
    </p:spTree>
    <p:extLst>
      <p:ext uri="{BB962C8B-B14F-4D97-AF65-F5344CB8AC3E}">
        <p14:creationId xmlns:p14="http://schemas.microsoft.com/office/powerpoint/2010/main" val="83628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האם יש צורך להסביר רגסיה לוגיסטית מהי?</a:t>
            </a:r>
          </a:p>
          <a:p>
            <a:pPr marL="171450" indent="-171450" algn="r" rtl="1">
              <a:buFontTx/>
              <a:buChar char="-"/>
            </a:pPr>
            <a:r>
              <a:rPr lang="he-IL" dirty="0"/>
              <a:t>לפרט על ערכי הביטא והמובהקות.</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11</a:t>
            </a:fld>
            <a:endParaRPr lang="he-IL"/>
          </a:p>
        </p:txBody>
      </p:sp>
    </p:spTree>
    <p:extLst>
      <p:ext uri="{BB962C8B-B14F-4D97-AF65-F5344CB8AC3E}">
        <p14:creationId xmlns:p14="http://schemas.microsoft.com/office/powerpoint/2010/main" val="59023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לפרט על ערכי הביטא והמובהקות.</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12</a:t>
            </a:fld>
            <a:endParaRPr lang="he-IL"/>
          </a:p>
        </p:txBody>
      </p:sp>
    </p:spTree>
    <p:extLst>
      <p:ext uri="{BB962C8B-B14F-4D97-AF65-F5344CB8AC3E}">
        <p14:creationId xmlns:p14="http://schemas.microsoft.com/office/powerpoint/2010/main" val="1166511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הסבר בקצרה על התוצאות שרואים בגרף</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13</a:t>
            </a:fld>
            <a:endParaRPr lang="he-IL"/>
          </a:p>
        </p:txBody>
      </p:sp>
    </p:spTree>
    <p:extLst>
      <p:ext uri="{BB962C8B-B14F-4D97-AF65-F5344CB8AC3E}">
        <p14:creationId xmlns:p14="http://schemas.microsoft.com/office/powerpoint/2010/main" val="2277807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t>הסבר בקצרה על התוצאות שרואים בגרף</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14</a:t>
            </a:fld>
            <a:endParaRPr lang="he-IL"/>
          </a:p>
        </p:txBody>
      </p:sp>
    </p:spTree>
    <p:extLst>
      <p:ext uri="{BB962C8B-B14F-4D97-AF65-F5344CB8AC3E}">
        <p14:creationId xmlns:p14="http://schemas.microsoft.com/office/powerpoint/2010/main" val="1823995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15</a:t>
            </a:fld>
            <a:endParaRPr lang="he-IL"/>
          </a:p>
        </p:txBody>
      </p:sp>
    </p:spTree>
    <p:extLst>
      <p:ext uri="{BB962C8B-B14F-4D97-AF65-F5344CB8AC3E}">
        <p14:creationId xmlns:p14="http://schemas.microsoft.com/office/powerpoint/2010/main" val="2055058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16</a:t>
            </a:fld>
            <a:endParaRPr lang="he-IL"/>
          </a:p>
        </p:txBody>
      </p:sp>
    </p:spTree>
    <p:extLst>
      <p:ext uri="{BB962C8B-B14F-4D97-AF65-F5344CB8AC3E}">
        <p14:creationId xmlns:p14="http://schemas.microsoft.com/office/powerpoint/2010/main" val="97324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17</a:t>
            </a:fld>
            <a:endParaRPr lang="he-IL"/>
          </a:p>
        </p:txBody>
      </p:sp>
    </p:spTree>
    <p:extLst>
      <p:ext uri="{BB962C8B-B14F-4D97-AF65-F5344CB8AC3E}">
        <p14:creationId xmlns:p14="http://schemas.microsoft.com/office/powerpoint/2010/main" val="234291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18</a:t>
            </a:fld>
            <a:endParaRPr lang="he-IL"/>
          </a:p>
        </p:txBody>
      </p:sp>
    </p:spTree>
    <p:extLst>
      <p:ext uri="{BB962C8B-B14F-4D97-AF65-F5344CB8AC3E}">
        <p14:creationId xmlns:p14="http://schemas.microsoft.com/office/powerpoint/2010/main" val="361903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19</a:t>
            </a:fld>
            <a:endParaRPr lang="he-IL"/>
          </a:p>
        </p:txBody>
      </p:sp>
    </p:spTree>
    <p:extLst>
      <p:ext uri="{BB962C8B-B14F-4D97-AF65-F5344CB8AC3E}">
        <p14:creationId xmlns:p14="http://schemas.microsoft.com/office/powerpoint/2010/main" val="968782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כרעג יש לנו בערך 4 שנים של נתונים, אבל בפועל המחקר ימשיך עד שהתינוקות יגיעו לגיל .10</a:t>
            </a:r>
          </a:p>
        </p:txBody>
      </p:sp>
      <p:sp>
        <p:nvSpPr>
          <p:cNvPr id="4" name="Slide Number Placeholder 3"/>
          <p:cNvSpPr>
            <a:spLocks noGrp="1"/>
          </p:cNvSpPr>
          <p:nvPr>
            <p:ph type="sldNum" sz="quarter" idx="5"/>
          </p:nvPr>
        </p:nvSpPr>
        <p:spPr/>
        <p:txBody>
          <a:bodyPr/>
          <a:lstStyle/>
          <a:p>
            <a:fld id="{4B0E92BE-97DA-480B-BDF2-19BA54979E2E}" type="slidenum">
              <a:rPr lang="he-IL" smtClean="0"/>
              <a:t>20</a:t>
            </a:fld>
            <a:endParaRPr lang="he-IL"/>
          </a:p>
        </p:txBody>
      </p:sp>
    </p:spTree>
    <p:extLst>
      <p:ext uri="{BB962C8B-B14F-4D97-AF65-F5344CB8AC3E}">
        <p14:creationId xmlns:p14="http://schemas.microsoft.com/office/powerpoint/2010/main" val="176952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spcBef>
                <a:spcPts val="0"/>
              </a:spcBef>
              <a:spcAft>
                <a:spcPts val="0"/>
              </a:spcAft>
              <a:buFont typeface="Arial" panose="020B0604020202020204" pitchFamily="34" charset="0"/>
              <a:buChar char="•"/>
            </a:pPr>
            <a:r>
              <a:rPr lang="he-IL" sz="1800" b="0" i="0" u="none" strike="noStrike" dirty="0">
                <a:solidFill>
                  <a:srgbClr val="222222"/>
                </a:solidFill>
                <a:effectLst/>
                <a:latin typeface="Arial" panose="020B0604020202020204" pitchFamily="34" charset="0"/>
              </a:rPr>
              <a:t>לצורך המחקר גויסו תינוקות שנולדו החל מנובמבר 2018, בסמוך ללידה (בעיקר בחדר לידה), בשבוע 36 ואילך במשקל לידה תקין וללא מומים מולדים למשפחות מכלל המגזרים כשהתנאי היחידי היה שהם מבינים עברית היטב. </a:t>
            </a:r>
          </a:p>
          <a:p>
            <a:br>
              <a:rPr lang="he-IL" b="0" dirty="0">
                <a:effectLst/>
              </a:rPr>
            </a:br>
            <a:br>
              <a:rPr lang="he-IL" b="0" dirty="0">
                <a:effectLst/>
              </a:rPr>
            </a:br>
            <a:br>
              <a:rPr lang="he-IL" b="0" dirty="0">
                <a:effectLst/>
              </a:rPr>
            </a:br>
            <a:br>
              <a:rPr lang="he-IL" b="0" dirty="0">
                <a:effectLst/>
              </a:rPr>
            </a:br>
            <a:br>
              <a:rPr lang="he-IL" b="0" dirty="0">
                <a:effectLst/>
              </a:rPr>
            </a:b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3</a:t>
            </a:fld>
            <a:endParaRPr lang="he-IL"/>
          </a:p>
        </p:txBody>
      </p:sp>
    </p:spTree>
    <p:extLst>
      <p:ext uri="{BB962C8B-B14F-4D97-AF65-F5344CB8AC3E}">
        <p14:creationId xmlns:p14="http://schemas.microsoft.com/office/powerpoint/2010/main" val="259576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התפרצות הקורונה לאחר תחילת איסוף הנתונים עוררה שאלת מחקר נוספת- האם ישנם הבדלים בין תינוקות שנולדו לפני אחרי או בזמן הקורונה (כלומר שהו בתנאי הגיינה שונים בשנים הראשונות לחייהם) להתפתחות מחלות אוטופיות?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וזו בעצם שאלת המחקר בה אנחנו מתמקדות: </a:t>
            </a:r>
            <a:r>
              <a:rPr lang="he-IL" sz="1200" i="0" u="none" strike="noStrike" dirty="0">
                <a:solidFill>
                  <a:srgbClr val="222222"/>
                </a:solidFill>
                <a:effectLst/>
                <a:latin typeface="Calibri Light" panose="020F0302020204030204" pitchFamily="34" charset="0"/>
                <a:cs typeface="Calibri Light" panose="020F0302020204030204" pitchFamily="34" charset="0"/>
              </a:rPr>
              <a:t>האם יש קשר בין תיאוריית ההיגיינה לבין התפתחות מחלות אוטופיות אצל תינוקות?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i="0" u="none" strike="noStrike" dirty="0">
              <a:solidFill>
                <a:srgbClr val="222222"/>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לבקשת החוקרת את שאלת המחקר אנחנו בודקים עבור השנה הראשונה לחיי התינוק ועבור השנה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שלושת המחלות האוטופיות בהם נעסוק הן: אלרגיה למזון, אסטמה של העור ואסטמה בדרכי הנשימה.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strike="noStrike" dirty="0">
              <a:solidFill>
                <a:srgbClr val="222222"/>
              </a:solidFill>
              <a:effectLst/>
              <a:latin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22</a:t>
            </a:fld>
            <a:endParaRPr lang="he-IL"/>
          </a:p>
        </p:txBody>
      </p:sp>
    </p:spTree>
    <p:extLst>
      <p:ext uri="{BB962C8B-B14F-4D97-AF65-F5344CB8AC3E}">
        <p14:creationId xmlns:p14="http://schemas.microsoft.com/office/powerpoint/2010/main" val="3955793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23</a:t>
            </a:fld>
            <a:endParaRPr lang="he-IL"/>
          </a:p>
        </p:txBody>
      </p:sp>
    </p:spTree>
    <p:extLst>
      <p:ext uri="{BB962C8B-B14F-4D97-AF65-F5344CB8AC3E}">
        <p14:creationId xmlns:p14="http://schemas.microsoft.com/office/powerpoint/2010/main" val="2623588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spcBef>
                <a:spcPts val="0"/>
              </a:spcBef>
              <a:spcAft>
                <a:spcPts val="0"/>
              </a:spcAft>
              <a:buFont typeface="Arial" panose="020B0604020202020204" pitchFamily="34" charset="0"/>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24</a:t>
            </a:fld>
            <a:endParaRPr lang="he-IL"/>
          </a:p>
        </p:txBody>
      </p:sp>
    </p:spTree>
    <p:extLst>
      <p:ext uri="{BB962C8B-B14F-4D97-AF65-F5344CB8AC3E}">
        <p14:creationId xmlns:p14="http://schemas.microsoft.com/office/powerpoint/2010/main" val="398098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algn="r" rtl="1">
              <a:spcBef>
                <a:spcPts val="0"/>
              </a:spcBef>
              <a:spcAft>
                <a:spcPts val="0"/>
              </a:spcAft>
            </a:pPr>
            <a:r>
              <a:rPr lang="he-IL" sz="1800" b="0" i="0" u="none" strike="noStrike" dirty="0">
                <a:solidFill>
                  <a:srgbClr val="000000"/>
                </a:solidFill>
                <a:effectLst/>
                <a:latin typeface="Arial" panose="020B0604020202020204" pitchFamily="34" charset="0"/>
              </a:rPr>
              <a:t>אטופיה היא שם לקבוצה של אלרגיות הנגרמות כתוצאה מחשיפה לטריגר כלשהו, מצבים אטופיים הם בעצם תוצאה של תגובת יתר של המערכת החיסונית לאותו טריגר.</a:t>
            </a:r>
            <a:endParaRPr lang="he-IL" b="0" dirty="0">
              <a:effectLst/>
            </a:endParaRPr>
          </a:p>
          <a:p>
            <a:pPr marL="457200" indent="457200" algn="r" rtl="1">
              <a:spcBef>
                <a:spcPts val="0"/>
              </a:spcBef>
              <a:spcAft>
                <a:spcPts val="0"/>
              </a:spcAft>
            </a:pPr>
            <a:r>
              <a:rPr lang="he-IL" sz="1800" b="0" i="0" u="none" strike="noStrike" dirty="0">
                <a:solidFill>
                  <a:srgbClr val="000000"/>
                </a:solidFill>
                <a:effectLst/>
                <a:latin typeface="Arial" panose="020B0604020202020204" pitchFamily="34" charset="0"/>
              </a:rPr>
              <a:t>מצבים אטופיים אינם נדירים, חלק מהמצבים האטופיים המאובחנים הנפוצים ביותר כוללים: אסטמה אלרגית, נזלת אלרגית, אסטמה של העור, אלרגיות למזון ועוד</a:t>
            </a:r>
            <a:endParaRPr lang="he-IL" b="0" dirty="0">
              <a:effectLst/>
            </a:endParaRPr>
          </a:p>
          <a:p>
            <a:pPr marL="91440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strike="noStrike" dirty="0">
              <a:solidFill>
                <a:srgbClr val="000000"/>
              </a:solidFill>
              <a:effectLst/>
              <a:latin typeface="Arial" panose="020B0604020202020204" pitchFamily="34" charset="0"/>
            </a:endParaRPr>
          </a:p>
          <a:p>
            <a:pPr marL="91440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000000"/>
                </a:solidFill>
                <a:effectLst/>
                <a:latin typeface="Arial" panose="020B0604020202020204" pitchFamily="34" charset="0"/>
              </a:rPr>
              <a:t>למצבים אטופיים שונים יכולים להיות תסמינים שונים, וטריגרים יכולים להשתנות מאדם לאדם, אבל כולם חולקים חלק מאותם מנגנוני חיסון בסיסיים. למה הכוונה?</a:t>
            </a:r>
            <a:br>
              <a:rPr lang="he-IL" b="0" dirty="0">
                <a:effectLst/>
              </a:rPr>
            </a:br>
            <a:endParaRPr lang="he-IL" b="0" dirty="0">
              <a:effectLst/>
            </a:endParaRPr>
          </a:p>
          <a:p>
            <a:pPr marL="914400" marR="0" lvl="0" indent="0" algn="r" defTabSz="914400" rtl="1" eaLnBrk="1" fontAlgn="auto" latinLnBrk="0" hangingPunct="1">
              <a:lnSpc>
                <a:spcPct val="100000"/>
              </a:lnSpc>
              <a:spcBef>
                <a:spcPts val="0"/>
              </a:spcBef>
              <a:spcAft>
                <a:spcPts val="0"/>
              </a:spcAft>
              <a:buClrTx/>
              <a:buSzTx/>
              <a:buFontTx/>
              <a:buNone/>
              <a:tabLst/>
              <a:defRPr/>
            </a:pPr>
            <a:r>
              <a:rPr lang="he-IL" sz="1800" b="0" i="0" u="none" strike="noStrike" dirty="0">
                <a:solidFill>
                  <a:srgbClr val="000000"/>
                </a:solidFill>
                <a:effectLst/>
                <a:latin typeface="Arial" panose="020B0604020202020204" pitchFamily="34" charset="0"/>
              </a:rPr>
              <a:t>מהם אנטיגנים? אלו חומרים זרים שיכולים לעורר תגובה חיסונית, למשל: עובש, מתכות, אבקה וקשקשים של חיות מחמד.</a:t>
            </a:r>
          </a:p>
          <a:p>
            <a:pPr marL="914400" algn="r" rtl="1">
              <a:spcBef>
                <a:spcPts val="0"/>
              </a:spcBef>
              <a:spcAft>
                <a:spcPts val="0"/>
              </a:spcAft>
            </a:pPr>
            <a:r>
              <a:rPr lang="he-IL" sz="1800" b="0" i="0" u="none" strike="noStrike" dirty="0">
                <a:solidFill>
                  <a:srgbClr val="000000"/>
                </a:solidFill>
                <a:effectLst/>
                <a:latin typeface="Arial" panose="020B0604020202020204" pitchFamily="34" charset="0"/>
              </a:rPr>
              <a:t>נוגדנים הם המולקולות שהמערכת החיסונית שלנו מייצרת בתגובה לאנטיגנים. </a:t>
            </a:r>
            <a:br>
              <a:rPr lang="he-IL" b="0" dirty="0">
                <a:effectLst/>
              </a:rPr>
            </a:br>
            <a:r>
              <a:rPr lang="he-IL" sz="1800" b="0" i="0" u="none" strike="noStrike" dirty="0">
                <a:solidFill>
                  <a:srgbClr val="000000"/>
                </a:solidFill>
                <a:effectLst/>
                <a:latin typeface="Arial" panose="020B0604020202020204" pitchFamily="34" charset="0"/>
              </a:rPr>
              <a:t>במהלך אוטופיה, הגוף מגיב לאנטיגן לא מזיק או מתון בדרך אחרת על ידי יצירת יותר מדי מנוגדן ספציפי וזה מוביל לשחרור כימיקלים הגורמים לאלרגיה. </a:t>
            </a:r>
          </a:p>
          <a:p>
            <a:pPr marL="914400" algn="r" rtl="1">
              <a:spcBef>
                <a:spcPts val="0"/>
              </a:spcBef>
              <a:spcAft>
                <a:spcPts val="0"/>
              </a:spcAft>
            </a:pPr>
            <a:br>
              <a:rPr lang="he-IL" b="0" dirty="0">
                <a:effectLst/>
              </a:rPr>
            </a:br>
            <a:r>
              <a:rPr lang="he-IL" sz="1800" b="0" i="0" u="none" strike="noStrike" dirty="0">
                <a:solidFill>
                  <a:srgbClr val="202124"/>
                </a:solidFill>
                <a:effectLst/>
                <a:latin typeface="Arial" panose="020B0604020202020204" pitchFamily="34" charset="0"/>
              </a:rPr>
              <a:t>הסיבות המדויקות לאטופיה אינן ידועות, אך עדויות מצביעות מאוד על גנטיקה, עם זאת, אטופיה מופעלת גם על ידי חומרים חיצוניים, כך שגם גורמים סביבתיים משחקים תפקיד.</a:t>
            </a:r>
          </a:p>
          <a:p>
            <a:pPr marL="914400" algn="r" rtl="1">
              <a:spcBef>
                <a:spcPts val="0"/>
              </a:spcBef>
              <a:spcAft>
                <a:spcPts val="0"/>
              </a:spcAft>
            </a:pPr>
            <a:endParaRPr lang="he-IL" sz="1800" b="0" i="0" u="none" strike="noStrike" dirty="0">
              <a:solidFill>
                <a:srgbClr val="202124"/>
              </a:solidFill>
              <a:effectLst/>
              <a:latin typeface="Arial" panose="020B0604020202020204" pitchFamily="34" charset="0"/>
            </a:endParaRPr>
          </a:p>
          <a:p>
            <a:pPr marL="914400" algn="r" rtl="1">
              <a:spcBef>
                <a:spcPts val="0"/>
              </a:spcBef>
              <a:spcAft>
                <a:spcPts val="0"/>
              </a:spcAft>
            </a:pPr>
            <a:r>
              <a:rPr lang="he-IL" sz="1800" b="0" i="0" u="none" strike="noStrike" dirty="0">
                <a:solidFill>
                  <a:srgbClr val="202124"/>
                </a:solidFill>
                <a:effectLst/>
                <a:latin typeface="Arial" panose="020B0604020202020204" pitchFamily="34" charset="0"/>
              </a:rPr>
              <a:t>השערת/ תיאוריית ההיגיינה מציעה שמצבים אטופיים נגרמים מחוסר חשיפה לאנטיגנים בילדות המוקדמת, על פי התיאורייה, חשיפה לחיידקים מסוימים מלמדת את מערכת החיסון לא להגיב בצורה מוגזמת. היא מבקשת להסביר מדוע שיעורים מוגברים של מצבים אטופיים משקפים את העלייה בתקני ההיגיינה במהלך 100 השנים האחרונות. עם זאת, רעיון זה עדיין לא אומת וממשיכים לחקור אותו כיום.</a:t>
            </a:r>
            <a:endParaRPr lang="he-IL" b="0" dirty="0">
              <a:effectLst/>
            </a:endParaRPr>
          </a:p>
          <a:p>
            <a:pPr algn="r" rtl="1" fontAlgn="base">
              <a:spcBef>
                <a:spcPts val="0"/>
              </a:spcBef>
              <a:spcAft>
                <a:spcPts val="1200"/>
              </a:spcAft>
              <a:buFont typeface="Arial" panose="020B0604020202020204" pitchFamily="34" charset="0"/>
              <a:buNone/>
            </a:pPr>
            <a:br>
              <a:rPr lang="he-IL" b="0" dirty="0">
                <a:effectLst/>
              </a:rPr>
            </a:br>
            <a:r>
              <a:rPr lang="he-IL" b="0" dirty="0">
                <a:effectLst/>
              </a:rPr>
              <a:t>	</a:t>
            </a:r>
            <a:r>
              <a:rPr lang="he-IL" sz="1800" b="0" i="0" u="none" strike="noStrike" dirty="0">
                <a:solidFill>
                  <a:srgbClr val="222222"/>
                </a:solidFill>
                <a:effectLst/>
                <a:latin typeface="Arial" panose="020B0604020202020204" pitchFamily="34" charset="0"/>
              </a:rPr>
              <a:t>הקורונה לא היתה בתכנון, אבל היא פשוט הגיעה בדיוק באמצע גיוס הנבדקים, כך שנוצר מחקר תצפיתי פרוספקטיבי של לפני ותו"כ הקורונה. </a:t>
            </a:r>
            <a:r>
              <a:rPr lang="he-IL" sz="1800" b="0" i="0" u="none" strike="noStrike" dirty="0">
                <a:solidFill>
                  <a:srgbClr val="202124"/>
                </a:solidFill>
                <a:effectLst/>
                <a:latin typeface="Arial" panose="020B0604020202020204" pitchFamily="34" charset="0"/>
              </a:rPr>
              <a:t>הקורונה הביאה עימה 	שינויים לסביבת הגידול של התינוקות, בין השאר היא גרמה להרבה הורים לבודד את ילדיהם מהסביבה החיצונית ולשמור על הגיינה גבוהה בסביבה החיצונית ובתוך 	הבית מחשש להידבקות. 	</a:t>
            </a:r>
            <a:br>
              <a:rPr lang="he-IL" b="0" dirty="0">
                <a:effectLst/>
              </a:rPr>
            </a:br>
            <a:br>
              <a:rPr lang="he-IL" b="0" dirty="0">
                <a:effectLst/>
              </a:rPr>
            </a:br>
            <a:br>
              <a:rPr lang="he-IL" b="0" dirty="0">
                <a:effectLst/>
              </a:rPr>
            </a:br>
            <a:br>
              <a:rPr lang="he-IL" b="0" dirty="0">
                <a:effectLst/>
              </a:rPr>
            </a:br>
            <a:endParaRPr lang="he-IL" b="0" dirty="0"/>
          </a:p>
        </p:txBody>
      </p:sp>
      <p:sp>
        <p:nvSpPr>
          <p:cNvPr id="4" name="Slide Number Placeholder 3"/>
          <p:cNvSpPr>
            <a:spLocks noGrp="1"/>
          </p:cNvSpPr>
          <p:nvPr>
            <p:ph type="sldNum" sz="quarter" idx="5"/>
          </p:nvPr>
        </p:nvSpPr>
        <p:spPr/>
        <p:txBody>
          <a:bodyPr/>
          <a:lstStyle/>
          <a:p>
            <a:fld id="{4B0E92BE-97DA-480B-BDF2-19BA54979E2E}" type="slidenum">
              <a:rPr lang="he-IL" smtClean="0"/>
              <a:t>4</a:t>
            </a:fld>
            <a:endParaRPr lang="he-IL"/>
          </a:p>
        </p:txBody>
      </p:sp>
    </p:spTree>
    <p:extLst>
      <p:ext uri="{BB962C8B-B14F-4D97-AF65-F5344CB8AC3E}">
        <p14:creationId xmlns:p14="http://schemas.microsoft.com/office/powerpoint/2010/main" val="240435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התפרצות הקורונה לאחר תחילת איסוף הנתונים עוררה שאלת מחקר נוספת- האם ישנם הבדלים בין תינוקות שנולדו לפני אחרי או בזמן הקורונה (כלומר שהו בתנאי הגיינה שונים בשנים הראשונות לחייהם) להתפתחות מחלות אוטופיות?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dirty="0">
                <a:solidFill>
                  <a:srgbClr val="202124"/>
                </a:solidFill>
                <a:effectLst/>
                <a:latin typeface="Arial" panose="020B0604020202020204" pitchFamily="34" charset="0"/>
              </a:rPr>
              <a:t>וזו בעצם שאלת המחקר בה אנחנו מתמקדות: </a:t>
            </a:r>
            <a:r>
              <a:rPr lang="he-IL" sz="1200" i="0" u="none" strike="noStrike" dirty="0">
                <a:solidFill>
                  <a:srgbClr val="222222"/>
                </a:solidFill>
                <a:effectLst/>
                <a:latin typeface="Calibri Light" panose="020F0302020204030204" pitchFamily="34" charset="0"/>
                <a:cs typeface="Calibri Light" panose="020F0302020204030204" pitchFamily="34" charset="0"/>
              </a:rPr>
              <a:t>האם יש קשר בין תיאוריית ההיגיינה לבין התפתחות מחלות אוטופיות אצל תינוקות?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i="0" u="none" strike="noStrike" dirty="0">
              <a:solidFill>
                <a:srgbClr val="222222"/>
              </a:solidFill>
              <a:effectLst/>
              <a:latin typeface="Calibri Light" panose="020F0302020204030204" pitchFamily="34" charset="0"/>
              <a:cs typeface="Calibri Light" panose="020F0302020204030204" pitchFamily="34" charset="0"/>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לבקשת החוקרת את שאלת המחקר אנחנו בודקים עבור השנה הראשונה לחיי התינוק ועבור השנה השניה.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i="0" u="none" strike="noStrike" dirty="0">
                <a:solidFill>
                  <a:srgbClr val="222222"/>
                </a:solidFill>
                <a:effectLst/>
                <a:latin typeface="Calibri Light" panose="020F0302020204030204" pitchFamily="34" charset="0"/>
                <a:cs typeface="Calibri Light" panose="020F0302020204030204" pitchFamily="34" charset="0"/>
              </a:rPr>
              <a:t>שלושת המחלות האוטופיות בהם נעסוק הן: אלרגיה למזון, אסטמה של העור ואסטמה בדרכי הנשימה.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i="0" u="none" strike="noStrike" dirty="0">
              <a:solidFill>
                <a:srgbClr val="222222"/>
              </a:solidFill>
              <a:effectLst/>
              <a:latin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5</a:t>
            </a:fld>
            <a:endParaRPr lang="he-IL"/>
          </a:p>
        </p:txBody>
      </p:sp>
    </p:spTree>
    <p:extLst>
      <p:ext uri="{BB962C8B-B14F-4D97-AF65-F5344CB8AC3E}">
        <p14:creationId xmlns:p14="http://schemas.microsoft.com/office/powerpoint/2010/main" val="1261174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כרעג יש לנו בערך 4 שנים של נתונים, אבל בפועל המחקר ימשיך עד שהתינוקות יגיעו לגיל .10</a:t>
            </a:r>
          </a:p>
        </p:txBody>
      </p:sp>
      <p:sp>
        <p:nvSpPr>
          <p:cNvPr id="4" name="Slide Number Placeholder 3"/>
          <p:cNvSpPr>
            <a:spLocks noGrp="1"/>
          </p:cNvSpPr>
          <p:nvPr>
            <p:ph type="sldNum" sz="quarter" idx="5"/>
          </p:nvPr>
        </p:nvSpPr>
        <p:spPr/>
        <p:txBody>
          <a:bodyPr/>
          <a:lstStyle/>
          <a:p>
            <a:fld id="{4B0E92BE-97DA-480B-BDF2-19BA54979E2E}" type="slidenum">
              <a:rPr lang="he-IL" smtClean="0"/>
              <a:t>6</a:t>
            </a:fld>
            <a:endParaRPr lang="he-IL"/>
          </a:p>
        </p:txBody>
      </p:sp>
    </p:spTree>
    <p:extLst>
      <p:ext uri="{BB962C8B-B14F-4D97-AF65-F5344CB8AC3E}">
        <p14:creationId xmlns:p14="http://schemas.microsoft.com/office/powerpoint/2010/main" val="195026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קיבלנו קובץ נתונים של התינוקות ותאריכי הלידה בנוסף לרשימה של משתנים שמתארים כל מיני נתונים על התינוק, האם והמשפחה מסוגים שונים- בינארי, קטגורי ורציף (כמו שנת לידה של האם, מחלות אוטופיות, שיטתת הזנה וכו'). בשלב הראשון ביצענו סידור של הדאטא (למשל קיבוץ משתנים יחד, טיפול בערכים חסרים וחלוקה של משתנים קטגוריים לבינאריים). </a:t>
            </a:r>
          </a:p>
          <a:p>
            <a:pPr algn="r" rtl="1"/>
            <a:r>
              <a:rPr lang="he-IL" dirty="0"/>
              <a:t>לאחר מכן ביצענו חלוקה של הדאטא ל-4 קבוצות: קבוצה ראשונה- תינוקות שנולדו בין התאריכים עד מרץ 2019 לא כולל- ילדים שעד גיל שנה לא היו בקורונה, קבוצה שניה- תינוקות שנולדו בין התאריכים מרץ19- מרץ 20- ילדים שבנה הראשונה לחייהם הייתה קורונה, קבוצה שלישית- תינוקות שנולדו בין התאריכים 11 מרץ 2020- 7.2 2021- ילדים שנולדו לאחר הקורונה, קבוצה רביעית- מ7.2 2021 ועד הנתון הכי רחוק- ילדי פוסט קורונה, כבר לא הייתה בהלה להגיינית יתר. נכון להיום יש לנו נתונים על שלושת הקבוצות הראשונות משום שהקבוצה הרביעית עדיין לא הגיעו לגיל שנתיים. </a:t>
            </a:r>
          </a:p>
          <a:p>
            <a:pPr algn="r" rtl="1"/>
            <a:endParaRPr lang="he-IL" dirty="0"/>
          </a:p>
          <a:p>
            <a:pPr algn="r" rtl="1"/>
            <a:r>
              <a:rPr lang="he-IL" dirty="0"/>
              <a:t>משום שאנחנו עוסקים עם קובץ של המון משתנים היה עלינו לדאוג לטפל בערכים החסרים ולהבין מאיפה הם נובעים.</a:t>
            </a:r>
          </a:p>
          <a:p>
            <a:pPr algn="r" rtl="1"/>
            <a:endParaRPr lang="he-IL" dirty="0"/>
          </a:p>
          <a:p>
            <a:pPr algn="r" rtl="1"/>
            <a:r>
              <a:rPr lang="he-IL" dirty="0"/>
              <a:t>קודם כל עשינו סקירה של כמה ערכים חסרים יש בכל משתנה. מצאנו שיש עמודות משמעותיות עם כמות גדולה של ערכים חסרים. אחרי שבדקנו הבנו שצורת המענה של ההורים על השאלון מאפשרת לה לא לענות על שאלה מסויימת באופן שמתקבל כערך חסר בדאטא, במקום שיופיע 0, למשל: האם קיבלת טיפול אנטביוטי? כן? כמה? ואם לא היה ערך חסר.</a:t>
            </a:r>
          </a:p>
          <a:p>
            <a:pPr algn="r" rtl="1"/>
            <a:endParaRPr lang="he-IL" dirty="0"/>
          </a:p>
          <a:p>
            <a:pPr algn="r" rtl="1"/>
            <a:r>
              <a:rPr lang="he-IL" dirty="0"/>
              <a:t>בסוף נשארנו עם משתנה אחד שהכיל כמות גדולה של ערכים חסרים- 15% מהנתונים של אותו מתנה היו חסרים</a:t>
            </a:r>
          </a:p>
          <a:p>
            <a:pPr algn="r" rtl="1"/>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7</a:t>
            </a:fld>
            <a:endParaRPr lang="he-IL"/>
          </a:p>
        </p:txBody>
      </p:sp>
    </p:spTree>
    <p:extLst>
      <p:ext uri="{BB962C8B-B14F-4D97-AF65-F5344CB8AC3E}">
        <p14:creationId xmlns:p14="http://schemas.microsoft.com/office/powerpoint/2010/main" val="205972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העיקרון הסטטיסטי המרכזי שעומד מאחורי הכלל המנחה הוא שבמחקר של סיבתיות אנחנו חייבים לדעת מה קרה לפני מה כדי שנוכל להצביע על משתנה שמשפיע על התוצאה ולא להפך.</a:t>
            </a:r>
          </a:p>
          <a:p>
            <a:pPr marL="171450" indent="-171450" algn="r" rtl="1">
              <a:buFontTx/>
              <a:buChar char="-"/>
            </a:pPr>
            <a:r>
              <a:rPr lang="he-IL" dirty="0"/>
              <a:t>בנוגע לדוגמה של האחים אנחנו יודעים שישנם 2 סברות להתפתחות מחלות אוטופיות- הראשונה, גנטית והשניה היגיינה. בלי עדות לתאריך שבו חלה האח (מלידה או לאחר שלב מסויים בהתפתחות) לא נוכל להצבי על הקשר בין האם אח חולה מחזק את הסברה שגם התינוק יחלה במחלה.</a:t>
            </a:r>
          </a:p>
        </p:txBody>
      </p:sp>
      <p:sp>
        <p:nvSpPr>
          <p:cNvPr id="4" name="Slide Number Placeholder 3"/>
          <p:cNvSpPr>
            <a:spLocks noGrp="1"/>
          </p:cNvSpPr>
          <p:nvPr>
            <p:ph type="sldNum" sz="quarter" idx="5"/>
          </p:nvPr>
        </p:nvSpPr>
        <p:spPr/>
        <p:txBody>
          <a:bodyPr/>
          <a:lstStyle/>
          <a:p>
            <a:fld id="{4B0E92BE-97DA-480B-BDF2-19BA54979E2E}" type="slidenum">
              <a:rPr lang="he-IL" smtClean="0"/>
              <a:t>8</a:t>
            </a:fld>
            <a:endParaRPr lang="he-IL"/>
          </a:p>
        </p:txBody>
      </p:sp>
    </p:spTree>
    <p:extLst>
      <p:ext uri="{BB962C8B-B14F-4D97-AF65-F5344CB8AC3E}">
        <p14:creationId xmlns:p14="http://schemas.microsoft.com/office/powerpoint/2010/main" val="216636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כפי שניתן לראות, הפונקציה </a:t>
            </a:r>
            <a:r>
              <a:rPr lang="en-US" dirty="0"/>
              <a:t>logit</a:t>
            </a:r>
            <a:r>
              <a:rPr lang="he-IL" dirty="0"/>
              <a:t> מחזירה רק ערכים בין 0 ל-1 עבור המשתנה התלוי, ללא קשר לערכי המשתנה הבלתי תלוי. כך מעריכה רגרסיה לוגיסטית את ערכו של המשתנה התלוי. שיטות רגרסיה לוגיסטיות מדגימות גם משוואות בין מספר משתנים בלתי תלויים ומשתנה תלוי אחד.</a:t>
            </a:r>
          </a:p>
          <a:p>
            <a:pPr marL="171450" indent="-171450" algn="r" rtl="1">
              <a:buFontTx/>
              <a:buChar char="-"/>
            </a:pPr>
            <a:endParaRPr lang="he-IL" dirty="0"/>
          </a:p>
          <a:p>
            <a:pPr marL="171450" indent="-171450" algn="r" rtl="1">
              <a:buFontTx/>
              <a:buChar char="-"/>
            </a:pPr>
            <a:r>
              <a:rPr lang="he-IL" dirty="0"/>
              <a:t>במקרים רבים, משתנים מסבירים מרובים משפיעים על ערכו של המשתנה התלוי. </a:t>
            </a:r>
          </a:p>
          <a:p>
            <a:pPr marL="171450" indent="-171450" algn="r" rtl="1">
              <a:buFontTx/>
              <a:buChar char="-"/>
            </a:pPr>
            <a:endParaRPr lang="he-IL" dirty="0"/>
          </a:p>
          <a:p>
            <a:pPr marL="171450" indent="-171450" algn="r" rtl="1">
              <a:buFontTx/>
              <a:buChar char="-"/>
            </a:pPr>
            <a:r>
              <a:rPr lang="he-IL" dirty="0"/>
              <a:t>מודל הלוגיט יכול לחשב לאחור את ערכי המקדמים הללו כאשר נותנים לו מערך נתונים ניסיוני גדול מספיק עם ערכים ידועים של משתנים תלויים ובלתי תלויים כאחד.</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171450" indent="-171450" algn="r" rtl="1">
              <a:buFontTx/>
              <a:buChar char="-"/>
            </a:pPr>
            <a:endPar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171450" indent="-171450" algn="r" rtl="1">
              <a:buFontTx/>
              <a:buChar char="-"/>
            </a:pP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הסמל</a:t>
            </a:r>
            <a:r>
              <a:rPr kumimoji="0" lang="el-GR"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β </a:t>
            </a:r>
            <a:r>
              <a:rPr kumimoji="0" lang="he-IL" altLang="he-IL" sz="12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מייצג את מקדם הרגרסיה. </a:t>
            </a:r>
            <a:endParaRPr lang="he-IL" dirty="0"/>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9</a:t>
            </a:fld>
            <a:endParaRPr lang="he-IL"/>
          </a:p>
        </p:txBody>
      </p:sp>
    </p:spTree>
    <p:extLst>
      <p:ext uri="{BB962C8B-B14F-4D97-AF65-F5344CB8AC3E}">
        <p14:creationId xmlns:p14="http://schemas.microsoft.com/office/powerpoint/2010/main" val="3700014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Tx/>
              <a:buChar char="-"/>
            </a:pPr>
            <a:r>
              <a:rPr lang="he-IL" dirty="0"/>
              <a:t>אבל מה זה </a:t>
            </a:r>
            <a:r>
              <a:rPr lang="en-US" dirty="0"/>
              <a:t>s</a:t>
            </a:r>
            <a:r>
              <a:rPr lang="he-IL" dirty="0"/>
              <a:t>? כאן אנחנו רואים את </a:t>
            </a:r>
            <a:r>
              <a:rPr lang="el-GR" dirty="0"/>
              <a:t>β </a:t>
            </a:r>
            <a:r>
              <a:rPr lang="he-IL" dirty="0"/>
              <a:t> חוזר והוא מייצג את אותו הדבר- משקל. המונח השני שלנו, </a:t>
            </a:r>
            <a:r>
              <a:rPr lang="en-US" dirty="0"/>
              <a:t>b </a:t>
            </a:r>
            <a:r>
              <a:rPr lang="he-IL" dirty="0"/>
              <a:t> מייצג את הבסיס לפולינום של ההחלקה (כלומר האם </a:t>
            </a:r>
            <a:r>
              <a:rPr lang="en-US" dirty="0"/>
              <a:t>x</a:t>
            </a:r>
            <a:r>
              <a:rPr lang="he-IL" dirty="0"/>
              <a:t> לינארי, או בריבוע או בשלישית...). ישנן פונקציות בסיס אחרות והן יכולות להיות רב-ממדיות.</a:t>
            </a:r>
          </a:p>
          <a:p>
            <a:pPr marL="171450" indent="-171450" algn="r" rtl="1">
              <a:buFontTx/>
              <a:buChar char="-"/>
            </a:pPr>
            <a:endParaRPr lang="he-IL" dirty="0"/>
          </a:p>
          <a:p>
            <a:pPr marR="0" lvl="0" algn="r" defTabSz="914400" rtl="1" eaLnBrk="0" fontAlgn="base" latinLnBrk="0" hangingPunct="0">
              <a:lnSpc>
                <a:spcPct val="100000"/>
              </a:lnSpc>
              <a:spcBef>
                <a:spcPct val="0"/>
              </a:spcBef>
              <a:spcAft>
                <a:spcPct val="0"/>
              </a:spcAft>
              <a:buClrTx/>
              <a:buSzTx/>
              <a:tabLst/>
            </a:pPr>
            <a:r>
              <a:rPr lang="he-IL" altLang="he-IL" sz="1200" dirty="0">
                <a:solidFill>
                  <a:srgbClr val="202124"/>
                </a:solidFill>
                <a:latin typeface="Calibri Light" panose="020F0302020204030204" pitchFamily="34" charset="0"/>
                <a:cs typeface="Calibri Light" panose="020F0302020204030204" pitchFamily="34" charset="0"/>
              </a:rPr>
              <a:t>נשים לב </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שיכולים להיות לנו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k</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משקלים ופונקציות לכל משתנה במשוואה שלנו.</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זה הרבה יותר גמיש והרבה פחות ליניארי מהרגרסיה הליניארית שלנו.</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בדוגמה הנ"ל ניתן לראות כיצד פונקציה המתארת השכרת אופניים משתנה משעה לשעה על ידי אמידה של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 12</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endPar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בדומה לרגרסיה לוגיסטית אנחנו אומדים את המשתנה ביטא עבור כל פונקציית </a:t>
            </a:r>
            <a:r>
              <a:rPr kumimoji="0" lang="en-US"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12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לכל משתנה.</a:t>
            </a:r>
          </a:p>
          <a:p>
            <a:pPr marR="0" lvl="0" algn="r" defTabSz="914400" rtl="1"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rgbClr val="C00000"/>
                </a:solidFill>
                <a:effectLst/>
                <a:highlight>
                  <a:srgbClr val="FFFF00"/>
                </a:highlight>
                <a:latin typeface="Calibri Light" panose="020F0302020204030204" pitchFamily="34" charset="0"/>
                <a:cs typeface="Calibri Light" panose="020F0302020204030204" pitchFamily="34" charset="0"/>
              </a:rPr>
              <a:t>אז מה זה הביטא שרואים בסוף בגרף?? ואיך ניתן להסביר מה המשמעת שלו במילים?</a:t>
            </a:r>
          </a:p>
          <a:p>
            <a:pPr marL="171450" indent="-171450" algn="r" rtl="1">
              <a:buFontTx/>
              <a:buChar char="-"/>
            </a:pPr>
            <a:endParaRPr lang="he-IL" dirty="0"/>
          </a:p>
        </p:txBody>
      </p:sp>
      <p:sp>
        <p:nvSpPr>
          <p:cNvPr id="4" name="Slide Number Placeholder 3"/>
          <p:cNvSpPr>
            <a:spLocks noGrp="1"/>
          </p:cNvSpPr>
          <p:nvPr>
            <p:ph type="sldNum" sz="quarter" idx="5"/>
          </p:nvPr>
        </p:nvSpPr>
        <p:spPr/>
        <p:txBody>
          <a:bodyPr/>
          <a:lstStyle/>
          <a:p>
            <a:fld id="{4B0E92BE-97DA-480B-BDF2-19BA54979E2E}" type="slidenum">
              <a:rPr lang="he-IL" smtClean="0"/>
              <a:t>10</a:t>
            </a:fld>
            <a:endParaRPr lang="he-IL"/>
          </a:p>
        </p:txBody>
      </p:sp>
    </p:spTree>
    <p:extLst>
      <p:ext uri="{BB962C8B-B14F-4D97-AF65-F5344CB8AC3E}">
        <p14:creationId xmlns:p14="http://schemas.microsoft.com/office/powerpoint/2010/main" val="2209400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ADD-3978-A42E-32A5-19C3BB9CD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0C1EE706-69BE-CB05-A707-362D05107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6A66E46-BB56-80D8-542E-2E599703A3D8}"/>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5" name="Footer Placeholder 4">
            <a:extLst>
              <a:ext uri="{FF2B5EF4-FFF2-40B4-BE49-F238E27FC236}">
                <a16:creationId xmlns:a16="http://schemas.microsoft.com/office/drawing/2014/main" id="{C94DE5CA-8427-F320-D294-12A49E4590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2129EC2-029B-74B1-1174-3BD6B6B87520}"/>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642625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323C-85DB-7BE7-866A-28AD36FBDC48}"/>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2D41668-6A64-C63B-B8CD-FDB71FB7C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26F7C9E-5EDC-8F1D-6BD5-FAE11C5FAF86}"/>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5" name="Footer Placeholder 4">
            <a:extLst>
              <a:ext uri="{FF2B5EF4-FFF2-40B4-BE49-F238E27FC236}">
                <a16:creationId xmlns:a16="http://schemas.microsoft.com/office/drawing/2014/main" id="{55DBE171-D38F-CFFC-5ADA-23C814E474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A501FD-0D3E-5AC2-67C5-489AFAE874C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9923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B71230-80F8-2A1B-A624-E6CC797202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01D75BE-FD10-B84B-54DB-93E329805C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3B376DE-CEBF-BC6F-3916-C6F38717984A}"/>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5" name="Footer Placeholder 4">
            <a:extLst>
              <a:ext uri="{FF2B5EF4-FFF2-40B4-BE49-F238E27FC236}">
                <a16:creationId xmlns:a16="http://schemas.microsoft.com/office/drawing/2014/main" id="{DAAB5719-410B-ADB1-6BD7-9243184642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26014DB-E039-9929-0BFC-67F855FBB77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383992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72D7-7FE4-99BD-CF2A-FFD362FF7922}"/>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B4398B5-D147-ACD0-8740-6EA4D3D7F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CB13C5C-1C5E-550D-0D69-568D6FA43290}"/>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5" name="Footer Placeholder 4">
            <a:extLst>
              <a:ext uri="{FF2B5EF4-FFF2-40B4-BE49-F238E27FC236}">
                <a16:creationId xmlns:a16="http://schemas.microsoft.com/office/drawing/2014/main" id="{CA4EDF0D-2E39-B54F-298B-B4F7547004F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D1EC115-0748-C15C-DA4E-213D9EA387C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28417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2D33-4D45-F383-D498-3ADB740712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1C475AA-B427-8B1B-C1D9-778E57761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9E7B7-A3B4-17F1-58EA-BE7C504A1B97}"/>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5" name="Footer Placeholder 4">
            <a:extLst>
              <a:ext uri="{FF2B5EF4-FFF2-40B4-BE49-F238E27FC236}">
                <a16:creationId xmlns:a16="http://schemas.microsoft.com/office/drawing/2014/main" id="{FE1444F2-8869-3593-751D-190DC57357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EA379F-51F6-79C7-A10A-BABB2A0ABF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6517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D9BE-9EB7-E8B4-9CEF-89A6B38C844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3FEE103-8127-BB85-08BE-6AC90B1230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62BC0E4-C044-DBA8-8A72-6646D55A6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0948C7C-48AA-61D6-3DB7-B40D5D3620E3}"/>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6" name="Footer Placeholder 5">
            <a:extLst>
              <a:ext uri="{FF2B5EF4-FFF2-40B4-BE49-F238E27FC236}">
                <a16:creationId xmlns:a16="http://schemas.microsoft.com/office/drawing/2014/main" id="{3A68D740-170E-2A1F-AC0D-D5FFD21A28E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562CD31-AD97-8B3A-6295-45BEE039A92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13111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72E7-07F4-0B7F-2144-F34BC1CCFF1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C9DBC35-F224-FA10-8680-CB2A4179C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4E773-7B4A-AF49-AF23-7A0BF9EC3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B105CAB-78F5-DECF-4F13-F13E8A445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62C287-21A5-1534-DD43-FCC9947A39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7DA5064-71E5-D88D-BDCB-2CBBCBD9DA42}"/>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8" name="Footer Placeholder 7">
            <a:extLst>
              <a:ext uri="{FF2B5EF4-FFF2-40B4-BE49-F238E27FC236}">
                <a16:creationId xmlns:a16="http://schemas.microsoft.com/office/drawing/2014/main" id="{5A4FFD1E-D3CF-5C3C-D6A6-5AE2E8C8DEC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11F28691-4C44-50E0-E942-D49E6627C412}"/>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47097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386A4-5592-2F89-25DC-77099AB5183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EC80F662-5E01-49E9-063A-23B7FB23A52C}"/>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4" name="Footer Placeholder 3">
            <a:extLst>
              <a:ext uri="{FF2B5EF4-FFF2-40B4-BE49-F238E27FC236}">
                <a16:creationId xmlns:a16="http://schemas.microsoft.com/office/drawing/2014/main" id="{37501383-7A4C-B177-F0D2-AB1CEB07A13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183A187-587E-8C59-E61A-C08DD0A038E9}"/>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30899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D8651-9A1A-02D6-306E-519341A490C2}"/>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3" name="Footer Placeholder 2">
            <a:extLst>
              <a:ext uri="{FF2B5EF4-FFF2-40B4-BE49-F238E27FC236}">
                <a16:creationId xmlns:a16="http://schemas.microsoft.com/office/drawing/2014/main" id="{9CC4EEFF-38EF-CEFD-64E7-D23EF673C56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DA0F365-756B-079F-AB88-6967B00F0D4E}"/>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7408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DC07-79D2-9CBA-A83B-003CA9BA4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EE21438-D72B-B601-F47F-8B9A55F9E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5C034FF-7D94-172D-D04E-63681149F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560686-8916-29E5-F9D3-D881BFCE323C}"/>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6" name="Footer Placeholder 5">
            <a:extLst>
              <a:ext uri="{FF2B5EF4-FFF2-40B4-BE49-F238E27FC236}">
                <a16:creationId xmlns:a16="http://schemas.microsoft.com/office/drawing/2014/main" id="{C7B0B090-F666-A6F6-65F5-B2813717C48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C29EAC5-B6E1-6892-06FB-62E28558480A}"/>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1005483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C854-09A7-6806-F14C-5CA08BE91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0F19CDD-3E6A-D317-8E4B-F5CAA23167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F2BA742-7F77-B439-6AE6-28C85AF43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2B001-5398-4280-CEEF-6C19BA79ADB8}"/>
              </a:ext>
            </a:extLst>
          </p:cNvPr>
          <p:cNvSpPr>
            <a:spLocks noGrp="1"/>
          </p:cNvSpPr>
          <p:nvPr>
            <p:ph type="dt" sz="half" idx="10"/>
          </p:nvPr>
        </p:nvSpPr>
        <p:spPr/>
        <p:txBody>
          <a:bodyPr/>
          <a:lstStyle/>
          <a:p>
            <a:fld id="{D5788545-40F6-41AC-8644-740C8A2254E4}" type="datetimeFigureOut">
              <a:rPr lang="he-IL" smtClean="0"/>
              <a:t>כ"ו/אייר/תשפ"ג</a:t>
            </a:fld>
            <a:endParaRPr lang="he-IL"/>
          </a:p>
        </p:txBody>
      </p:sp>
      <p:sp>
        <p:nvSpPr>
          <p:cNvPr id="6" name="Footer Placeholder 5">
            <a:extLst>
              <a:ext uri="{FF2B5EF4-FFF2-40B4-BE49-F238E27FC236}">
                <a16:creationId xmlns:a16="http://schemas.microsoft.com/office/drawing/2014/main" id="{F7AE9E3A-7BA5-DDAE-9DB8-9702E36013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97042A0-DEF4-FDAB-D7CE-D06BEC4D74E5}"/>
              </a:ext>
            </a:extLst>
          </p:cNvPr>
          <p:cNvSpPr>
            <a:spLocks noGrp="1"/>
          </p:cNvSpPr>
          <p:nvPr>
            <p:ph type="sldNum" sz="quarter" idx="12"/>
          </p:nvPr>
        </p:nvSpPr>
        <p:spPr/>
        <p:txBody>
          <a:bodyPr/>
          <a:lstStyle/>
          <a:p>
            <a:fld id="{258BA247-1DA7-41F0-9485-61E23D41D4EA}" type="slidenum">
              <a:rPr lang="he-IL" smtClean="0"/>
              <a:t>‹#›</a:t>
            </a:fld>
            <a:endParaRPr lang="he-IL"/>
          </a:p>
        </p:txBody>
      </p:sp>
    </p:spTree>
    <p:extLst>
      <p:ext uri="{BB962C8B-B14F-4D97-AF65-F5344CB8AC3E}">
        <p14:creationId xmlns:p14="http://schemas.microsoft.com/office/powerpoint/2010/main" val="284521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5E1944-5B65-E2C5-49F5-F462F31FC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541F525-6521-1068-9730-62F9428C5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F482F34-164A-32F4-754B-9F5FF35362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88545-40F6-41AC-8644-740C8A2254E4}" type="datetimeFigureOut">
              <a:rPr lang="he-IL" smtClean="0"/>
              <a:t>כ"ו/אייר/תשפ"ג</a:t>
            </a:fld>
            <a:endParaRPr lang="he-IL"/>
          </a:p>
        </p:txBody>
      </p:sp>
      <p:sp>
        <p:nvSpPr>
          <p:cNvPr id="5" name="Footer Placeholder 4">
            <a:extLst>
              <a:ext uri="{FF2B5EF4-FFF2-40B4-BE49-F238E27FC236}">
                <a16:creationId xmlns:a16="http://schemas.microsoft.com/office/drawing/2014/main" id="{9811EB0C-0447-BC55-E4C8-98F2674C2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634732F-3C0F-2FBC-CB2A-0E669E2B8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BA247-1DA7-41F0-9485-61E23D41D4EA}" type="slidenum">
              <a:rPr lang="he-IL" smtClean="0"/>
              <a:t>‹#›</a:t>
            </a:fld>
            <a:endParaRPr lang="he-IL"/>
          </a:p>
        </p:txBody>
      </p:sp>
    </p:spTree>
    <p:extLst>
      <p:ext uri="{BB962C8B-B14F-4D97-AF65-F5344CB8AC3E}">
        <p14:creationId xmlns:p14="http://schemas.microsoft.com/office/powerpoint/2010/main" val="3000866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microsoft.com/office/2007/relationships/hdphoto" Target="../media/hdphoto1.wdp"/><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jpe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10"/>
            <a:ext cx="4622828" cy="6857990"/>
          </a:xfrm>
          <a:prstGeom prst="rect">
            <a:avLst/>
          </a:prstGeom>
        </p:spPr>
      </p:pic>
      <p:sp>
        <p:nvSpPr>
          <p:cNvPr id="2" name="Title 1">
            <a:extLst>
              <a:ext uri="{FF2B5EF4-FFF2-40B4-BE49-F238E27FC236}">
                <a16:creationId xmlns:a16="http://schemas.microsoft.com/office/drawing/2014/main" id="{8237077F-C9B4-0985-DD88-53C20DB1E57B}"/>
              </a:ext>
            </a:extLst>
          </p:cNvPr>
          <p:cNvSpPr>
            <a:spLocks noGrp="1"/>
          </p:cNvSpPr>
          <p:nvPr>
            <p:ph type="ctrTitle"/>
          </p:nvPr>
        </p:nvSpPr>
        <p:spPr>
          <a:xfrm>
            <a:off x="888814" y="738881"/>
            <a:ext cx="3734014" cy="3566160"/>
          </a:xfrm>
        </p:spPr>
        <p:txBody>
          <a:bodyPr anchor="b">
            <a:normAutofit fontScale="90000"/>
          </a:bodyPr>
          <a:lstStyle/>
          <a:p>
            <a:pPr algn="l"/>
            <a:r>
              <a:rPr lang="he-IL" sz="5400" dirty="0">
                <a:solidFill>
                  <a:schemeClr val="accent1">
                    <a:lumMod val="75000"/>
                  </a:schemeClr>
                </a:solidFill>
                <a:latin typeface="Calibri Light" panose="020F0302020204030204" pitchFamily="34" charset="0"/>
                <a:cs typeface="Calibri Light" panose="020F0302020204030204" pitchFamily="34" charset="0"/>
              </a:rPr>
              <a:t>הקשר בין תיאוריית ההיגיינה למחלות אוטופיות בתינוקות</a:t>
            </a:r>
          </a:p>
        </p:txBody>
      </p:sp>
      <p:sp>
        <p:nvSpPr>
          <p:cNvPr id="3" name="Subtitle 2">
            <a:extLst>
              <a:ext uri="{FF2B5EF4-FFF2-40B4-BE49-F238E27FC236}">
                <a16:creationId xmlns:a16="http://schemas.microsoft.com/office/drawing/2014/main" id="{F6F10F6C-E7B5-5C62-7ACD-1BC7DBB41F1E}"/>
              </a:ext>
            </a:extLst>
          </p:cNvPr>
          <p:cNvSpPr>
            <a:spLocks noGrp="1"/>
          </p:cNvSpPr>
          <p:nvPr>
            <p:ph type="subTitle" idx="1"/>
          </p:nvPr>
        </p:nvSpPr>
        <p:spPr>
          <a:xfrm>
            <a:off x="890339" y="4636008"/>
            <a:ext cx="3734014" cy="1572768"/>
          </a:xfrm>
        </p:spPr>
        <p:txBody>
          <a:bodyPr>
            <a:normAutofit/>
          </a:bodyPr>
          <a:lstStyle/>
          <a:p>
            <a:pPr algn="l"/>
            <a:r>
              <a:rPr lang="he-IL" dirty="0">
                <a:solidFill>
                  <a:schemeClr val="accent1">
                    <a:lumMod val="75000"/>
                  </a:schemeClr>
                </a:solidFill>
                <a:latin typeface="Calibri Light" panose="020F0302020204030204" pitchFamily="34" charset="0"/>
                <a:cs typeface="Calibri Light" panose="020F0302020204030204" pitchFamily="34" charset="0"/>
              </a:rPr>
              <a:t>שחר שלום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עדן ענבים</a:t>
            </a:r>
          </a:p>
          <a:p>
            <a:pPr algn="l"/>
            <a:r>
              <a:rPr lang="he-IL" dirty="0">
                <a:solidFill>
                  <a:schemeClr val="accent1">
                    <a:lumMod val="75000"/>
                  </a:schemeClr>
                </a:solidFill>
                <a:latin typeface="Calibri Light" panose="020F0302020204030204" pitchFamily="34" charset="0"/>
                <a:cs typeface="Calibri Light" panose="020F0302020204030204" pitchFamily="34" charset="0"/>
              </a:rPr>
              <a:t>מירב פרביל</a:t>
            </a:r>
          </a:p>
        </p:txBody>
      </p:sp>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4">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1365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8">
            <a:extLst>
              <a:ext uri="{FF2B5EF4-FFF2-40B4-BE49-F238E27FC236}">
                <a16:creationId xmlns:a16="http://schemas.microsoft.com/office/drawing/2014/main" id="{7D90D986-387E-A2DC-67D9-FFF9F821D45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en-US" dirty="0">
                <a:latin typeface="Calibri Light" panose="020F0302020204030204" pitchFamily="34" charset="0"/>
                <a:ea typeface="+mj-ea"/>
                <a:cs typeface="Calibri Light" panose="020F0302020204030204" pitchFamily="34" charset="0"/>
              </a:rPr>
              <a:t>VS</a:t>
            </a:r>
            <a:r>
              <a:rPr lang="he-IL" dirty="0">
                <a:latin typeface="Calibri Light" panose="020F0302020204030204" pitchFamily="34" charset="0"/>
                <a:ea typeface="+mj-ea"/>
                <a:cs typeface="Calibri Light" panose="020F0302020204030204" pitchFamily="34" charset="0"/>
              </a:rPr>
              <a:t>המודלים שנבחרו- לוגיסטית </a:t>
            </a:r>
          </a:p>
        </p:txBody>
      </p:sp>
      <p:sp>
        <p:nvSpPr>
          <p:cNvPr id="5" name="Rectangle 1">
            <a:extLst>
              <a:ext uri="{FF2B5EF4-FFF2-40B4-BE49-F238E27FC236}">
                <a16:creationId xmlns:a16="http://schemas.microsoft.com/office/drawing/2014/main" id="{8CA865DC-087A-36A6-B269-ECA5BB29626E}"/>
              </a:ext>
            </a:extLst>
          </p:cNvPr>
          <p:cNvSpPr>
            <a:spLocks noChangeArrowheads="1"/>
          </p:cNvSpPr>
          <p:nvPr/>
        </p:nvSpPr>
        <p:spPr bwMode="auto">
          <a:xfrm>
            <a:off x="773857" y="820021"/>
            <a:ext cx="11036240" cy="4889170"/>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ב-</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GAM </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אנו שומטים את ההנחה שניתן לחשב את היעד שלנו באמצעות שילוב ליניארי של משתנים.</a:t>
            </a:r>
          </a:p>
          <a:p>
            <a:pPr marR="0" lvl="0" algn="r" defTabSz="914400" rtl="1" eaLnBrk="0" fontAlgn="base" latinLnBrk="0" hangingPunct="0">
              <a:lnSpc>
                <a:spcPct val="100000"/>
              </a:lnSpc>
              <a:spcBef>
                <a:spcPct val="0"/>
              </a:spcBef>
              <a:spcAft>
                <a:spcPct val="0"/>
              </a:spcAft>
              <a:buClrTx/>
              <a:buSzTx/>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על מנת למזער את השגיאה באופן אופטימלי נשתמש בשילוב לא ליניארי של משתנים (</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p>
          <a:p>
            <a:pPr marR="0" lvl="0" algn="r" defTabSz="914400" rtl="1" eaLnBrk="0" fontAlgn="base" latinLnBrk="0" hangingPunct="0">
              <a:lnSpc>
                <a:spcPct val="100000"/>
              </a:lnSpc>
              <a:spcBef>
                <a:spcPct val="0"/>
              </a:spcBef>
              <a:spcAft>
                <a:spcPct val="0"/>
              </a:spcAft>
              <a:buClrTx/>
              <a:buSzTx/>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שיוצרים על אחד </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פונקציה חלקה</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Smoothed</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a:t>
            </a:r>
            <a:endPar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000" dirty="0">
              <a:solidFill>
                <a:srgbClr val="202124"/>
              </a:solidFill>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למרבה הצער, קשה מאוד להגדיר את הפונקציה החלקה</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s </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הקרויה </a:t>
            </a:r>
            <a:r>
              <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spline</a:t>
            </a: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 אך קל יותר לדמיין אותה.</a:t>
            </a:r>
          </a:p>
          <a:p>
            <a:pPr marR="0" lvl="0" algn="r" defTabSz="914400" rtl="1" eaLnBrk="0" fontAlgn="base" latinLnBrk="0" hangingPunct="0">
              <a:lnSpc>
                <a:spcPct val="100000"/>
              </a:lnSpc>
              <a:spcBef>
                <a:spcPct val="0"/>
              </a:spcBef>
              <a:spcAft>
                <a:spcPct val="0"/>
              </a:spcAft>
              <a:buClrTx/>
              <a:buSzTx/>
              <a:tabLst/>
            </a:pPr>
            <a:endParaRPr lang="he-IL"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he-IL"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lang="en-US" altLang="he-IL" sz="2000" dirty="0">
              <a:solidFill>
                <a:srgbClr val="202124"/>
              </a:solidFill>
              <a:latin typeface="Calibri Light" panose="020F0302020204030204" pitchFamily="34" charset="0"/>
              <a:cs typeface="Calibri Light" panose="020F0302020204030204" pitchFamily="34" charset="0"/>
            </a:endParaRPr>
          </a:p>
          <a:p>
            <a:pPr marR="0" lvl="0" algn="r" defTabSz="914400" rtl="1" eaLnBrk="0" fontAlgn="base" latinLnBrk="0" hangingPunct="0">
              <a:lnSpc>
                <a:spcPct val="100000"/>
              </a:lnSpc>
              <a:spcBef>
                <a:spcPct val="0"/>
              </a:spcBef>
              <a:spcAft>
                <a:spcPct val="0"/>
              </a:spcAft>
              <a:buClrTx/>
              <a:buSzTx/>
              <a:tabLst/>
            </a:pPr>
            <a:endParaRPr kumimoji="0" lang="en-US"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01D26AA-33BB-9598-6FFB-C20B93202AA5}"/>
              </a:ext>
            </a:extLst>
          </p:cNvPr>
          <p:cNvPicPr>
            <a:picLocks noChangeAspect="1"/>
          </p:cNvPicPr>
          <p:nvPr/>
        </p:nvPicPr>
        <p:blipFill>
          <a:blip r:embed="rId4"/>
          <a:stretch>
            <a:fillRect/>
          </a:stretch>
        </p:blipFill>
        <p:spPr>
          <a:xfrm>
            <a:off x="193215" y="1269580"/>
            <a:ext cx="3210373" cy="49536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52AD53F3-7163-673C-74D8-38363942F46D}"/>
              </a:ext>
            </a:extLst>
          </p:cNvPr>
          <p:cNvPicPr>
            <a:picLocks noChangeAspect="1"/>
          </p:cNvPicPr>
          <p:nvPr/>
        </p:nvPicPr>
        <p:blipFill>
          <a:blip r:embed="rId5"/>
          <a:stretch>
            <a:fillRect/>
          </a:stretch>
        </p:blipFill>
        <p:spPr>
          <a:xfrm>
            <a:off x="764796" y="2058397"/>
            <a:ext cx="2067213" cy="86689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C7222868-CEC1-CBB0-056D-231FCA57675C}"/>
              </a:ext>
            </a:extLst>
          </p:cNvPr>
          <p:cNvPicPr>
            <a:picLocks noChangeAspect="1"/>
          </p:cNvPicPr>
          <p:nvPr/>
        </p:nvPicPr>
        <p:blipFill>
          <a:blip r:embed="rId6"/>
          <a:stretch>
            <a:fillRect/>
          </a:stretch>
        </p:blipFill>
        <p:spPr>
          <a:xfrm>
            <a:off x="3746721" y="3423165"/>
            <a:ext cx="4662095" cy="32401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34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04EC8EAD-0BCB-F0C8-98D6-7F6CAEF00E8B}"/>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flipV="1">
            <a:off x="4588042" y="573431"/>
            <a:ext cx="713199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3096126" y="180165"/>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sz="2400" dirty="0">
                <a:latin typeface="Calibri Light" panose="020F0302020204030204" pitchFamily="34" charset="0"/>
                <a:ea typeface="+mj-ea"/>
                <a:cs typeface="Calibri Light" panose="020F0302020204030204" pitchFamily="34" charset="0"/>
              </a:rPr>
              <a:t>תוצאות- שנה ראשונה- לוגיסטית </a:t>
            </a:r>
            <a:r>
              <a:rPr lang="en-US" sz="2400" dirty="0">
                <a:latin typeface="Calibri Light" panose="020F0302020204030204" pitchFamily="34" charset="0"/>
                <a:ea typeface="+mj-ea"/>
                <a:cs typeface="Calibri Light" panose="020F0302020204030204" pitchFamily="34" charset="0"/>
              </a:rPr>
              <a:t>VS</a:t>
            </a:r>
            <a:r>
              <a:rPr lang="he-IL" sz="2400" dirty="0">
                <a:latin typeface="Calibri Light" panose="020F0302020204030204" pitchFamily="34" charset="0"/>
                <a:ea typeface="+mj-ea"/>
                <a:cs typeface="Calibri Light" panose="020F0302020204030204" pitchFamily="34" charset="0"/>
              </a:rPr>
              <a:t> </a:t>
            </a:r>
            <a:r>
              <a:rPr lang="en-US" sz="2400" dirty="0">
                <a:latin typeface="Calibri Light" panose="020F0302020204030204" pitchFamily="34" charset="0"/>
                <a:ea typeface="+mj-ea"/>
                <a:cs typeface="Calibri Light" panose="020F0302020204030204" pitchFamily="34" charset="0"/>
              </a:rPr>
              <a:t>GAM</a:t>
            </a:r>
            <a:endParaRPr lang="he-IL" sz="2400" dirty="0">
              <a:latin typeface="Calibri Light" panose="020F0302020204030204" pitchFamily="34" charset="0"/>
              <a:ea typeface="+mj-ea"/>
              <a:cs typeface="Calibri Light" panose="020F0302020204030204" pitchFamily="34" charset="0"/>
            </a:endParaRPr>
          </a:p>
        </p:txBody>
      </p:sp>
      <p:pic>
        <p:nvPicPr>
          <p:cNvPr id="4" name="Picture 3">
            <a:extLst>
              <a:ext uri="{FF2B5EF4-FFF2-40B4-BE49-F238E27FC236}">
                <a16:creationId xmlns:a16="http://schemas.microsoft.com/office/drawing/2014/main" id="{92DA0876-0EE7-DE20-6E7B-70047178157C}"/>
              </a:ext>
            </a:extLst>
          </p:cNvPr>
          <p:cNvPicPr>
            <a:picLocks noChangeAspect="1"/>
          </p:cNvPicPr>
          <p:nvPr/>
        </p:nvPicPr>
        <p:blipFill rotWithShape="1">
          <a:blip r:embed="rId5"/>
          <a:srcRect b="6779"/>
          <a:stretch/>
        </p:blipFill>
        <p:spPr>
          <a:xfrm>
            <a:off x="6437916" y="876301"/>
            <a:ext cx="2734057" cy="540826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D6D80F1-2612-0DAE-8B87-87F2B70F1F34}"/>
              </a:ext>
            </a:extLst>
          </p:cNvPr>
          <p:cNvPicPr>
            <a:picLocks noChangeAspect="1"/>
          </p:cNvPicPr>
          <p:nvPr/>
        </p:nvPicPr>
        <p:blipFill>
          <a:blip r:embed="rId6"/>
          <a:stretch>
            <a:fillRect/>
          </a:stretch>
        </p:blipFill>
        <p:spPr>
          <a:xfrm>
            <a:off x="9324895" y="3353291"/>
            <a:ext cx="2695951" cy="800212"/>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92E80C04-7AC4-961B-1CBB-1840D70D050A}"/>
              </a:ext>
            </a:extLst>
          </p:cNvPr>
          <p:cNvPicPr>
            <a:picLocks noChangeAspect="1"/>
          </p:cNvPicPr>
          <p:nvPr/>
        </p:nvPicPr>
        <p:blipFill>
          <a:blip r:embed="rId7"/>
          <a:stretch>
            <a:fillRect/>
          </a:stretch>
        </p:blipFill>
        <p:spPr>
          <a:xfrm>
            <a:off x="2867340" y="3343765"/>
            <a:ext cx="2562583" cy="809738"/>
          </a:xfrm>
          <a:prstGeom prst="rect">
            <a:avLst/>
          </a:prstGeom>
          <a:ln>
            <a:noFill/>
          </a:ln>
          <a:effectLst>
            <a:outerShdw blurRad="190500" algn="tl" rotWithShape="0">
              <a:srgbClr val="000000">
                <a:alpha val="70000"/>
              </a:srgbClr>
            </a:outerShdw>
          </a:effectLst>
        </p:spPr>
      </p:pic>
      <p:grpSp>
        <p:nvGrpSpPr>
          <p:cNvPr id="14" name="Group 13">
            <a:extLst>
              <a:ext uri="{FF2B5EF4-FFF2-40B4-BE49-F238E27FC236}">
                <a16:creationId xmlns:a16="http://schemas.microsoft.com/office/drawing/2014/main" id="{8AA9D15E-D8D9-F61C-B6E1-4FFCC58E6A89}"/>
              </a:ext>
            </a:extLst>
          </p:cNvPr>
          <p:cNvGrpSpPr/>
          <p:nvPr/>
        </p:nvGrpSpPr>
        <p:grpSpPr>
          <a:xfrm>
            <a:off x="142309" y="152375"/>
            <a:ext cx="2572109" cy="6657499"/>
            <a:chOff x="142309" y="152375"/>
            <a:chExt cx="2572109" cy="6657499"/>
          </a:xfrm>
        </p:grpSpPr>
        <p:pic>
          <p:nvPicPr>
            <p:cNvPr id="9" name="Picture 8">
              <a:extLst>
                <a:ext uri="{FF2B5EF4-FFF2-40B4-BE49-F238E27FC236}">
                  <a16:creationId xmlns:a16="http://schemas.microsoft.com/office/drawing/2014/main" id="{4162FB81-46B7-770B-26DE-A53F46B2382D}"/>
                </a:ext>
              </a:extLst>
            </p:cNvPr>
            <p:cNvPicPr>
              <a:picLocks noChangeAspect="1"/>
            </p:cNvPicPr>
            <p:nvPr/>
          </p:nvPicPr>
          <p:blipFill>
            <a:blip r:embed="rId8"/>
            <a:stretch>
              <a:fillRect/>
            </a:stretch>
          </p:blipFill>
          <p:spPr>
            <a:xfrm>
              <a:off x="142309" y="152375"/>
              <a:ext cx="2572109" cy="6173061"/>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D3D0019A-93C4-FE12-25E6-B3882750B824}"/>
                </a:ext>
              </a:extLst>
            </p:cNvPr>
            <p:cNvPicPr>
              <a:picLocks noChangeAspect="1"/>
            </p:cNvPicPr>
            <p:nvPr/>
          </p:nvPicPr>
          <p:blipFill>
            <a:blip r:embed="rId9"/>
            <a:stretch>
              <a:fillRect/>
            </a:stretch>
          </p:blipFill>
          <p:spPr>
            <a:xfrm>
              <a:off x="158351" y="6409768"/>
              <a:ext cx="2105319" cy="400106"/>
            </a:xfrm>
            <a:prstGeom prst="rect">
              <a:avLst/>
            </a:prstGeom>
            <a:ln>
              <a:noFill/>
            </a:ln>
            <a:effectLst>
              <a:outerShdw blurRad="190500" algn="tl" rotWithShape="0">
                <a:srgbClr val="000000">
                  <a:alpha val="70000"/>
                </a:srgbClr>
              </a:outerShdw>
            </a:effectLst>
          </p:spPr>
        </p:pic>
      </p:grpSp>
      <p:pic>
        <p:nvPicPr>
          <p:cNvPr id="15" name="Picture 14">
            <a:extLst>
              <a:ext uri="{FF2B5EF4-FFF2-40B4-BE49-F238E27FC236}">
                <a16:creationId xmlns:a16="http://schemas.microsoft.com/office/drawing/2014/main" id="{424FBA42-B059-6BBD-6FB7-93DA82284AC7}"/>
              </a:ext>
            </a:extLst>
          </p:cNvPr>
          <p:cNvPicPr>
            <a:picLocks noChangeAspect="1"/>
          </p:cNvPicPr>
          <p:nvPr/>
        </p:nvPicPr>
        <p:blipFill rotWithShape="1">
          <a:blip r:embed="rId5"/>
          <a:srcRect t="93103" r="16037"/>
          <a:stretch/>
        </p:blipFill>
        <p:spPr>
          <a:xfrm>
            <a:off x="6453958" y="6423387"/>
            <a:ext cx="2295588" cy="4001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211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grpSp>
        <p:nvGrpSpPr>
          <p:cNvPr id="11" name="Group 10">
            <a:extLst>
              <a:ext uri="{FF2B5EF4-FFF2-40B4-BE49-F238E27FC236}">
                <a16:creationId xmlns:a16="http://schemas.microsoft.com/office/drawing/2014/main" id="{FE5F281F-3D29-9873-D0C4-BC8DBE33957A}"/>
              </a:ext>
            </a:extLst>
          </p:cNvPr>
          <p:cNvGrpSpPr/>
          <p:nvPr/>
        </p:nvGrpSpPr>
        <p:grpSpPr>
          <a:xfrm>
            <a:off x="6223945" y="636120"/>
            <a:ext cx="5615811" cy="6154009"/>
            <a:chOff x="310876" y="116372"/>
            <a:chExt cx="5615811" cy="6154009"/>
          </a:xfrm>
        </p:grpSpPr>
        <p:pic>
          <p:nvPicPr>
            <p:cNvPr id="6" name="Picture 5">
              <a:extLst>
                <a:ext uri="{FF2B5EF4-FFF2-40B4-BE49-F238E27FC236}">
                  <a16:creationId xmlns:a16="http://schemas.microsoft.com/office/drawing/2014/main" id="{4AD0E4AE-49D2-D855-EEE4-1D0872E170C4}"/>
                </a:ext>
              </a:extLst>
            </p:cNvPr>
            <p:cNvPicPr>
              <a:picLocks noChangeAspect="1"/>
            </p:cNvPicPr>
            <p:nvPr/>
          </p:nvPicPr>
          <p:blipFill>
            <a:blip r:embed="rId5"/>
            <a:stretch>
              <a:fillRect/>
            </a:stretch>
          </p:blipFill>
          <p:spPr>
            <a:xfrm>
              <a:off x="310876" y="116372"/>
              <a:ext cx="2715004" cy="615400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958979A5-D9B7-BF9F-2E9C-7929CC845A41}"/>
                </a:ext>
              </a:extLst>
            </p:cNvPr>
            <p:cNvPicPr>
              <a:picLocks noChangeAspect="1"/>
            </p:cNvPicPr>
            <p:nvPr/>
          </p:nvPicPr>
          <p:blipFill>
            <a:blip r:embed="rId6"/>
            <a:stretch>
              <a:fillRect/>
            </a:stretch>
          </p:blipFill>
          <p:spPr>
            <a:xfrm>
              <a:off x="3249788" y="1397659"/>
              <a:ext cx="2676899" cy="390580"/>
            </a:xfrm>
            <a:prstGeom prst="rect">
              <a:avLst/>
            </a:prstGeom>
            <a:ln>
              <a:noFill/>
            </a:ln>
            <a:effectLst>
              <a:outerShdw blurRad="292100" dist="139700" dir="2700000" algn="tl" rotWithShape="0">
                <a:srgbClr val="333333">
                  <a:alpha val="65000"/>
                </a:srgbClr>
              </a:outerShdw>
            </a:effectLst>
          </p:spPr>
        </p:pic>
      </p:grpSp>
      <p:pic>
        <p:nvPicPr>
          <p:cNvPr id="13" name="Picture 12">
            <a:extLst>
              <a:ext uri="{FF2B5EF4-FFF2-40B4-BE49-F238E27FC236}">
                <a16:creationId xmlns:a16="http://schemas.microsoft.com/office/drawing/2014/main" id="{992AB912-AF7B-D183-2787-9F0A55B4FFE6}"/>
              </a:ext>
            </a:extLst>
          </p:cNvPr>
          <p:cNvPicPr>
            <a:picLocks noChangeAspect="1"/>
          </p:cNvPicPr>
          <p:nvPr/>
        </p:nvPicPr>
        <p:blipFill>
          <a:blip r:embed="rId7"/>
          <a:stretch>
            <a:fillRect/>
          </a:stretch>
        </p:blipFill>
        <p:spPr>
          <a:xfrm>
            <a:off x="9143805" y="2485893"/>
            <a:ext cx="2695951" cy="943107"/>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261E9CAE-8616-0BCB-5624-4A0041469425}"/>
              </a:ext>
            </a:extLst>
          </p:cNvPr>
          <p:cNvSpPr/>
          <p:nvPr/>
        </p:nvSpPr>
        <p:spPr>
          <a:xfrm flipV="1">
            <a:off x="4732420" y="429053"/>
            <a:ext cx="713199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pSp>
        <p:nvGrpSpPr>
          <p:cNvPr id="20" name="Group 19">
            <a:extLst>
              <a:ext uri="{FF2B5EF4-FFF2-40B4-BE49-F238E27FC236}">
                <a16:creationId xmlns:a16="http://schemas.microsoft.com/office/drawing/2014/main" id="{106A4231-5944-14CD-0792-7326A3AFE27D}"/>
              </a:ext>
            </a:extLst>
          </p:cNvPr>
          <p:cNvGrpSpPr/>
          <p:nvPr/>
        </p:nvGrpSpPr>
        <p:grpSpPr>
          <a:xfrm>
            <a:off x="90760" y="67871"/>
            <a:ext cx="2705478" cy="6662596"/>
            <a:chOff x="90760" y="67871"/>
            <a:chExt cx="2705478" cy="6662596"/>
          </a:xfrm>
        </p:grpSpPr>
        <p:pic>
          <p:nvPicPr>
            <p:cNvPr id="17" name="Picture 16">
              <a:extLst>
                <a:ext uri="{FF2B5EF4-FFF2-40B4-BE49-F238E27FC236}">
                  <a16:creationId xmlns:a16="http://schemas.microsoft.com/office/drawing/2014/main" id="{8FDA230F-4139-ED75-DD7A-DEF5DA34DC3D}"/>
                </a:ext>
              </a:extLst>
            </p:cNvPr>
            <p:cNvPicPr>
              <a:picLocks noChangeAspect="1"/>
            </p:cNvPicPr>
            <p:nvPr/>
          </p:nvPicPr>
          <p:blipFill>
            <a:blip r:embed="rId8"/>
            <a:stretch>
              <a:fillRect/>
            </a:stretch>
          </p:blipFill>
          <p:spPr>
            <a:xfrm>
              <a:off x="90760" y="67871"/>
              <a:ext cx="2705478" cy="6134956"/>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C65BE0EA-CF0B-B699-8906-300B930EA2E3}"/>
                </a:ext>
              </a:extLst>
            </p:cNvPr>
            <p:cNvPicPr>
              <a:picLocks noChangeAspect="1"/>
            </p:cNvPicPr>
            <p:nvPr/>
          </p:nvPicPr>
          <p:blipFill>
            <a:blip r:embed="rId9"/>
            <a:stretch>
              <a:fillRect/>
            </a:stretch>
          </p:blipFill>
          <p:spPr>
            <a:xfrm>
              <a:off x="100287" y="6330361"/>
              <a:ext cx="2695951" cy="400106"/>
            </a:xfrm>
            <a:prstGeom prst="rect">
              <a:avLst/>
            </a:prstGeom>
            <a:ln>
              <a:noFill/>
            </a:ln>
            <a:effectLst>
              <a:outerShdw blurRad="292100" dist="139700" dir="2700000" algn="tl" rotWithShape="0">
                <a:srgbClr val="333333">
                  <a:alpha val="65000"/>
                </a:srgbClr>
              </a:outerShdw>
            </a:effectLst>
          </p:spPr>
        </p:pic>
      </p:grpSp>
      <p:pic>
        <p:nvPicPr>
          <p:cNvPr id="22" name="Picture 21">
            <a:extLst>
              <a:ext uri="{FF2B5EF4-FFF2-40B4-BE49-F238E27FC236}">
                <a16:creationId xmlns:a16="http://schemas.microsoft.com/office/drawing/2014/main" id="{547A9DF4-411E-0908-9F18-EF4936C18B90}"/>
              </a:ext>
            </a:extLst>
          </p:cNvPr>
          <p:cNvPicPr>
            <a:picLocks noChangeAspect="1"/>
          </p:cNvPicPr>
          <p:nvPr/>
        </p:nvPicPr>
        <p:blipFill>
          <a:blip r:embed="rId10"/>
          <a:stretch>
            <a:fillRect/>
          </a:stretch>
        </p:blipFill>
        <p:spPr>
          <a:xfrm>
            <a:off x="3047414" y="2659032"/>
            <a:ext cx="2695951" cy="952633"/>
          </a:xfrm>
          <a:prstGeom prst="rect">
            <a:avLst/>
          </a:prstGeom>
          <a:ln>
            <a:noFill/>
          </a:ln>
          <a:effectLst>
            <a:outerShdw blurRad="292100" dist="139700" dir="2700000" algn="tl" rotWithShape="0">
              <a:srgbClr val="333333">
                <a:alpha val="65000"/>
              </a:srgbClr>
            </a:outerShdw>
          </a:effectLst>
        </p:spPr>
      </p:pic>
      <p:sp>
        <p:nvSpPr>
          <p:cNvPr id="4" name="Subtitle 8">
            <a:extLst>
              <a:ext uri="{FF2B5EF4-FFF2-40B4-BE49-F238E27FC236}">
                <a16:creationId xmlns:a16="http://schemas.microsoft.com/office/drawing/2014/main" id="{1DC553A5-E398-B4B4-9429-253342D425C9}"/>
              </a:ext>
            </a:extLst>
          </p:cNvPr>
          <p:cNvSpPr txBox="1">
            <a:spLocks/>
          </p:cNvSpPr>
          <p:nvPr/>
        </p:nvSpPr>
        <p:spPr>
          <a:xfrm>
            <a:off x="3169981" y="50017"/>
            <a:ext cx="871397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sz="2400" dirty="0">
                <a:latin typeface="Calibri Light" panose="020F0302020204030204" pitchFamily="34" charset="0"/>
                <a:ea typeface="+mj-ea"/>
                <a:cs typeface="Calibri Light" panose="020F0302020204030204" pitchFamily="34" charset="0"/>
              </a:rPr>
              <a:t>תוצאות- שנה שניה- לוגיסטית </a:t>
            </a:r>
            <a:r>
              <a:rPr lang="en-US" sz="2400" dirty="0">
                <a:latin typeface="Calibri Light" panose="020F0302020204030204" pitchFamily="34" charset="0"/>
                <a:ea typeface="+mj-ea"/>
                <a:cs typeface="Calibri Light" panose="020F0302020204030204" pitchFamily="34" charset="0"/>
              </a:rPr>
              <a:t>VS</a:t>
            </a:r>
            <a:r>
              <a:rPr lang="he-IL" sz="2400" dirty="0">
                <a:latin typeface="Calibri Light" panose="020F0302020204030204" pitchFamily="34" charset="0"/>
                <a:ea typeface="+mj-ea"/>
                <a:cs typeface="Calibri Light" panose="020F0302020204030204" pitchFamily="34" charset="0"/>
              </a:rPr>
              <a:t> </a:t>
            </a:r>
            <a:r>
              <a:rPr lang="en-US" sz="2400" dirty="0">
                <a:latin typeface="Calibri Light" panose="020F0302020204030204" pitchFamily="34" charset="0"/>
                <a:ea typeface="+mj-ea"/>
                <a:cs typeface="Calibri Light" panose="020F0302020204030204" pitchFamily="34" charset="0"/>
              </a:rPr>
              <a:t>GAM</a:t>
            </a:r>
            <a:endParaRPr lang="he-IL" sz="2400" dirty="0">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2999973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flipV="1">
            <a:off x="7395411" y="554464"/>
            <a:ext cx="4378766"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DDFD8374-E155-8689-13FE-BA6E7B6E7731}"/>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גרפים מודל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ולוגיסטית - שנה ראשונה</a:t>
            </a:r>
          </a:p>
        </p:txBody>
      </p:sp>
      <p:pic>
        <p:nvPicPr>
          <p:cNvPr id="7" name="Picture 6">
            <a:extLst>
              <a:ext uri="{FF2B5EF4-FFF2-40B4-BE49-F238E27FC236}">
                <a16:creationId xmlns:a16="http://schemas.microsoft.com/office/drawing/2014/main" id="{06666846-AD51-4396-16B0-DE3A7BAB4969}"/>
              </a:ext>
            </a:extLst>
          </p:cNvPr>
          <p:cNvPicPr>
            <a:picLocks noChangeAspect="1"/>
          </p:cNvPicPr>
          <p:nvPr/>
        </p:nvPicPr>
        <p:blipFill>
          <a:blip r:embed="rId5"/>
          <a:stretch>
            <a:fillRect/>
          </a:stretch>
        </p:blipFill>
        <p:spPr>
          <a:xfrm>
            <a:off x="201326" y="1069278"/>
            <a:ext cx="8234815" cy="5066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493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pic>
        <p:nvPicPr>
          <p:cNvPr id="7" name="Picture 6">
            <a:extLst>
              <a:ext uri="{FF2B5EF4-FFF2-40B4-BE49-F238E27FC236}">
                <a16:creationId xmlns:a16="http://schemas.microsoft.com/office/drawing/2014/main" id="{06666846-AD51-4396-16B0-DE3A7BAB4969}"/>
              </a:ext>
            </a:extLst>
          </p:cNvPr>
          <p:cNvPicPr>
            <a:picLocks noChangeAspect="1"/>
          </p:cNvPicPr>
          <p:nvPr/>
        </p:nvPicPr>
        <p:blipFill>
          <a:blip r:embed="rId5"/>
          <a:stretch>
            <a:fillRect/>
          </a:stretch>
        </p:blipFill>
        <p:spPr>
          <a:xfrm>
            <a:off x="401782" y="895675"/>
            <a:ext cx="8234815" cy="506664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01193ED1-8831-AE2F-368A-015016EB7CD6}"/>
              </a:ext>
            </a:extLst>
          </p:cNvPr>
          <p:cNvSpPr txBox="1"/>
          <p:nvPr/>
        </p:nvSpPr>
        <p:spPr>
          <a:xfrm>
            <a:off x="8877300" y="1714500"/>
            <a:ext cx="2912918" cy="830997"/>
          </a:xfrm>
          <a:prstGeom prst="rect">
            <a:avLst/>
          </a:prstGeom>
          <a:noFill/>
        </p:spPr>
        <p:txBody>
          <a:bodyPr wrap="square">
            <a:spAutoFit/>
          </a:bodyPr>
          <a:lstStyle/>
          <a:p>
            <a:pPr algn="r" rtl="1"/>
            <a:endParaRPr lang="he-IL" sz="2400" dirty="0"/>
          </a:p>
          <a:p>
            <a:pPr marL="342900" indent="-342900" algn="r" rtl="1">
              <a:buFontTx/>
              <a:buChar char="-"/>
            </a:pPr>
            <a:endParaRPr lang="he-IL" sz="2400" dirty="0"/>
          </a:p>
        </p:txBody>
      </p:sp>
      <p:sp>
        <p:nvSpPr>
          <p:cNvPr id="2" name="Rectangle 1">
            <a:extLst>
              <a:ext uri="{FF2B5EF4-FFF2-40B4-BE49-F238E27FC236}">
                <a16:creationId xmlns:a16="http://schemas.microsoft.com/office/drawing/2014/main" id="{8CFE46AB-3371-1691-D6AA-E8A8F62782BC}"/>
              </a:ext>
            </a:extLst>
          </p:cNvPr>
          <p:cNvSpPr/>
          <p:nvPr/>
        </p:nvSpPr>
        <p:spPr>
          <a:xfrm flipV="1">
            <a:off x="7956883" y="554463"/>
            <a:ext cx="3817293"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327976C9-7110-CDCA-3D1D-1FB2DBD04FD5}"/>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גרפים מודל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ולוגיסטית - </a:t>
            </a:r>
            <a:r>
              <a:rPr lang="he-IL">
                <a:latin typeface="Calibri Light" panose="020F0302020204030204" pitchFamily="34" charset="0"/>
                <a:ea typeface="+mj-ea"/>
                <a:cs typeface="Calibri Light" panose="020F0302020204030204" pitchFamily="34" charset="0"/>
              </a:rPr>
              <a:t>שנה שניה</a:t>
            </a:r>
            <a:endParaRPr lang="he-IL" dirty="0">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2390783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alphaModFix amt="20000"/>
            <a:duotone>
              <a:prstClr val="black"/>
              <a:schemeClr val="accent1">
                <a:tint val="45000"/>
                <a:satMod val="400000"/>
              </a:schemeClr>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5" name="Rectangle 4">
            <a:extLst>
              <a:ext uri="{FF2B5EF4-FFF2-40B4-BE49-F238E27FC236}">
                <a16:creationId xmlns:a16="http://schemas.microsoft.com/office/drawing/2014/main" id="{0A8E9FFF-BD03-BA7D-4C3F-D32A9CD18BD3}"/>
              </a:ext>
            </a:extLst>
          </p:cNvPr>
          <p:cNvSpPr/>
          <p:nvPr/>
        </p:nvSpPr>
        <p:spPr>
          <a:xfrm>
            <a:off x="5454316" y="621888"/>
            <a:ext cx="630382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5C597135-2893-FF36-C384-2E7A166D9E86}"/>
              </a:ext>
            </a:extLst>
          </p:cNvPr>
          <p:cNvSpPr txBox="1">
            <a:spLocks/>
          </p:cNvSpPr>
          <p:nvPr/>
        </p:nvSpPr>
        <p:spPr>
          <a:xfrm>
            <a:off x="4762500" y="180165"/>
            <a:ext cx="7047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השוואת התוצאות בין שני המודלים- שנה ראשונה</a:t>
            </a:r>
          </a:p>
        </p:txBody>
      </p:sp>
    </p:spTree>
    <p:extLst>
      <p:ext uri="{BB962C8B-B14F-4D97-AF65-F5344CB8AC3E}">
        <p14:creationId xmlns:p14="http://schemas.microsoft.com/office/powerpoint/2010/main" val="1607874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10;&#10;Description automatically generated">
            <a:extLst>
              <a:ext uri="{FF2B5EF4-FFF2-40B4-BE49-F238E27FC236}">
                <a16:creationId xmlns:a16="http://schemas.microsoft.com/office/drawing/2014/main" id="{96A65DF4-465C-A213-664F-CE7580A0B331}"/>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2" name="Rectangle 1">
            <a:extLst>
              <a:ext uri="{FF2B5EF4-FFF2-40B4-BE49-F238E27FC236}">
                <a16:creationId xmlns:a16="http://schemas.microsoft.com/office/drawing/2014/main" id="{996A4B93-3E7B-9A74-0F62-64ED49158B00}"/>
              </a:ext>
            </a:extLst>
          </p:cNvPr>
          <p:cNvSpPr/>
          <p:nvPr/>
        </p:nvSpPr>
        <p:spPr>
          <a:xfrm>
            <a:off x="3352799" y="500804"/>
            <a:ext cx="845729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4" name="Subtitle 8">
            <a:extLst>
              <a:ext uri="{FF2B5EF4-FFF2-40B4-BE49-F238E27FC236}">
                <a16:creationId xmlns:a16="http://schemas.microsoft.com/office/drawing/2014/main" id="{A3649386-7353-8708-ADD4-AE7FEC928716}"/>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ראשונה </a:t>
            </a:r>
          </a:p>
        </p:txBody>
      </p:sp>
      <p:pic>
        <p:nvPicPr>
          <p:cNvPr id="7" name="Picture 6">
            <a:extLst>
              <a:ext uri="{FF2B5EF4-FFF2-40B4-BE49-F238E27FC236}">
                <a16:creationId xmlns:a16="http://schemas.microsoft.com/office/drawing/2014/main" id="{FC67D32C-7863-D2F0-4A98-849DAEB36FBA}"/>
              </a:ext>
            </a:extLst>
          </p:cNvPr>
          <p:cNvPicPr>
            <a:picLocks noChangeAspect="1"/>
          </p:cNvPicPr>
          <p:nvPr/>
        </p:nvPicPr>
        <p:blipFill>
          <a:blip r:embed="rId4"/>
          <a:stretch>
            <a:fillRect/>
          </a:stretch>
        </p:blipFill>
        <p:spPr>
          <a:xfrm>
            <a:off x="212616" y="958569"/>
            <a:ext cx="8718827" cy="54983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375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10;&#10;Description automatically generated">
            <a:extLst>
              <a:ext uri="{FF2B5EF4-FFF2-40B4-BE49-F238E27FC236}">
                <a16:creationId xmlns:a16="http://schemas.microsoft.com/office/drawing/2014/main" id="{3CF4F2A2-F6BC-C4E2-E41C-E4BFE92EF0B0}"/>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F4C6879F-085A-E16D-1C8E-3B09D8DDC733}"/>
              </a:ext>
            </a:extLst>
          </p:cNvPr>
          <p:cNvSpPr/>
          <p:nvPr/>
        </p:nvSpPr>
        <p:spPr>
          <a:xfrm>
            <a:off x="3721768" y="500804"/>
            <a:ext cx="8088330"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Subtitle 8">
            <a:extLst>
              <a:ext uri="{FF2B5EF4-FFF2-40B4-BE49-F238E27FC236}">
                <a16:creationId xmlns:a16="http://schemas.microsoft.com/office/drawing/2014/main" id="{A9C806EA-216D-7219-0FC2-D75BC229982B}"/>
              </a:ext>
            </a:extLst>
          </p:cNvPr>
          <p:cNvSpPr txBox="1">
            <a:spLocks/>
          </p:cNvSpPr>
          <p:nvPr/>
        </p:nvSpPr>
        <p:spPr>
          <a:xfrm>
            <a:off x="3286626" y="83913"/>
            <a:ext cx="8571597"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latin typeface="Calibri Light" panose="020F0302020204030204" pitchFamily="34" charset="0"/>
                <a:ea typeface="+mj-ea"/>
                <a:cs typeface="Calibri Light" panose="020F0302020204030204" pitchFamily="34" charset="0"/>
              </a:rPr>
              <a:t>פרדיקציה- תינוק "טיפוסי"- לוגיסטית אל מול </a:t>
            </a: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שנה שניה</a:t>
            </a:r>
          </a:p>
        </p:txBody>
      </p:sp>
      <p:pic>
        <p:nvPicPr>
          <p:cNvPr id="8" name="Picture 7">
            <a:extLst>
              <a:ext uri="{FF2B5EF4-FFF2-40B4-BE49-F238E27FC236}">
                <a16:creationId xmlns:a16="http://schemas.microsoft.com/office/drawing/2014/main" id="{9BD7B61B-0D6C-EFF7-75CD-62538DA7C3CE}"/>
              </a:ext>
            </a:extLst>
          </p:cNvPr>
          <p:cNvPicPr>
            <a:picLocks noChangeAspect="1"/>
          </p:cNvPicPr>
          <p:nvPr/>
        </p:nvPicPr>
        <p:blipFill>
          <a:blip r:embed="rId4"/>
          <a:stretch>
            <a:fillRect/>
          </a:stretch>
        </p:blipFill>
        <p:spPr>
          <a:xfrm>
            <a:off x="317137" y="958568"/>
            <a:ext cx="8702304" cy="5447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1085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B808234A-27C3-3501-4384-12891BC71066}"/>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Rectangle 9">
            <a:extLst>
              <a:ext uri="{FF2B5EF4-FFF2-40B4-BE49-F238E27FC236}">
                <a16:creationId xmlns:a16="http://schemas.microsoft.com/office/drawing/2014/main" id="{85B53F02-39D0-4918-77B3-252476712D8A}"/>
              </a:ext>
            </a:extLst>
          </p:cNvPr>
          <p:cNvSpPr/>
          <p:nvPr/>
        </p:nvSpPr>
        <p:spPr>
          <a:xfrm flipV="1">
            <a:off x="9753599" y="570506"/>
            <a:ext cx="2036619"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Rectangle 1">
            <a:extLst>
              <a:ext uri="{FF2B5EF4-FFF2-40B4-BE49-F238E27FC236}">
                <a16:creationId xmlns:a16="http://schemas.microsoft.com/office/drawing/2014/main" id="{7AC248AB-E4E4-C83F-7085-000CDEE19820}"/>
              </a:ext>
            </a:extLst>
          </p:cNvPr>
          <p:cNvSpPr>
            <a:spLocks noChangeArrowheads="1"/>
          </p:cNvSpPr>
          <p:nvPr/>
        </p:nvSpPr>
        <p:spPr bwMode="auto">
          <a:xfrm>
            <a:off x="2745921" y="14067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5" name="Rectangle 2">
            <a:extLst>
              <a:ext uri="{FF2B5EF4-FFF2-40B4-BE49-F238E27FC236}">
                <a16:creationId xmlns:a16="http://schemas.microsoft.com/office/drawing/2014/main" id="{35D19120-ACB6-3482-1EB7-A6D1272A10BD}"/>
              </a:ext>
            </a:extLst>
          </p:cNvPr>
          <p:cNvSpPr>
            <a:spLocks noChangeArrowheads="1"/>
          </p:cNvSpPr>
          <p:nvPr/>
        </p:nvSpPr>
        <p:spPr bwMode="auto">
          <a:xfrm>
            <a:off x="4705350" y="2611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2" name="Subtitle 8">
            <a:extLst>
              <a:ext uri="{FF2B5EF4-FFF2-40B4-BE49-F238E27FC236}">
                <a16:creationId xmlns:a16="http://schemas.microsoft.com/office/drawing/2014/main" id="{D7922BA0-01A4-804E-EB55-EF7459D7B779}"/>
              </a:ext>
            </a:extLst>
          </p:cNvPr>
          <p:cNvSpPr txBox="1">
            <a:spLocks/>
          </p:cNvSpPr>
          <p:nvPr/>
        </p:nvSpPr>
        <p:spPr>
          <a:xfrm>
            <a:off x="5888182" y="132039"/>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ניתוח תוצאות</a:t>
            </a:r>
          </a:p>
        </p:txBody>
      </p:sp>
    </p:spTree>
    <p:extLst>
      <p:ext uri="{BB962C8B-B14F-4D97-AF65-F5344CB8AC3E}">
        <p14:creationId xmlns:p14="http://schemas.microsoft.com/office/powerpoint/2010/main" val="3478990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10523621" y="605846"/>
            <a:ext cx="122230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7" name="Subtitle 8">
            <a:extLst>
              <a:ext uri="{FF2B5EF4-FFF2-40B4-BE49-F238E27FC236}">
                <a16:creationId xmlns:a16="http://schemas.microsoft.com/office/drawing/2014/main" id="{08A94BFD-BE0A-85E3-8073-B42DBF2DC336}"/>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מסקנות</a:t>
            </a:r>
          </a:p>
        </p:txBody>
      </p:sp>
    </p:spTree>
    <p:extLst>
      <p:ext uri="{BB962C8B-B14F-4D97-AF65-F5344CB8AC3E}">
        <p14:creationId xmlns:p14="http://schemas.microsoft.com/office/powerpoint/2010/main" val="999889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2">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0" name="Subtitle 8">
            <a:extLst>
              <a:ext uri="{FF2B5EF4-FFF2-40B4-BE49-F238E27FC236}">
                <a16:creationId xmlns:a16="http://schemas.microsoft.com/office/drawing/2014/main" id="{AC0CAD09-A7FD-0EB0-F886-E43FCE6E322E}"/>
              </a:ext>
            </a:extLst>
          </p:cNvPr>
          <p:cNvSpPr txBox="1">
            <a:spLocks/>
          </p:cNvSpPr>
          <p:nvPr/>
        </p:nvSpPr>
        <p:spPr>
          <a:xfrm>
            <a:off x="7841674" y="10065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תוכנית</a:t>
            </a:r>
          </a:p>
        </p:txBody>
      </p:sp>
      <p:sp>
        <p:nvSpPr>
          <p:cNvPr id="11" name="Rectangle 10">
            <a:extLst>
              <a:ext uri="{FF2B5EF4-FFF2-40B4-BE49-F238E27FC236}">
                <a16:creationId xmlns:a16="http://schemas.microsoft.com/office/drawing/2014/main" id="{A310BC2B-8AEB-E960-3DCE-45DF18856E97}"/>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12" name="TextBox 11">
            <a:extLst>
              <a:ext uri="{FF2B5EF4-FFF2-40B4-BE49-F238E27FC236}">
                <a16:creationId xmlns:a16="http://schemas.microsoft.com/office/drawing/2014/main" id="{1137E110-158C-58E7-14D4-613ACAC76A7F}"/>
              </a:ext>
            </a:extLst>
          </p:cNvPr>
          <p:cNvSpPr txBox="1"/>
          <p:nvPr/>
        </p:nvSpPr>
        <p:spPr>
          <a:xfrm>
            <a:off x="1898074" y="1159325"/>
            <a:ext cx="9892145" cy="5159554"/>
          </a:xfrm>
          <a:prstGeom prst="rect">
            <a:avLst/>
          </a:prstGeom>
          <a:noFill/>
        </p:spPr>
        <p:txBody>
          <a:bodyPr wrap="square">
            <a:spAutoFit/>
          </a:bodyPr>
          <a:lstStyle/>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רקע- אוכלוסיית המחקר, </a:t>
            </a:r>
            <a:r>
              <a:rPr lang="he-IL" sz="2400" dirty="0">
                <a:latin typeface="Calibri Light" panose="020F0302020204030204" pitchFamily="34" charset="0"/>
                <a:cs typeface="Calibri Light" panose="020F0302020204030204" pitchFamily="34" charset="0"/>
              </a:rPr>
              <a:t>מחלות אוטופיות ותיאוריית ההגיינה</a:t>
            </a:r>
          </a:p>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שאלת המחקר</a:t>
            </a:r>
          </a:p>
          <a:p>
            <a:pPr marL="457200" indent="-457200" algn="r" rtl="1" fontAlgn="base">
              <a:lnSpc>
                <a:spcPct val="200000"/>
              </a:lnSpc>
              <a:spcBef>
                <a:spcPts val="0"/>
              </a:spcBef>
              <a:spcAft>
                <a:spcPts val="0"/>
              </a:spcAft>
              <a:buFont typeface="Arial" panose="020B0604020202020204" pitchFamily="34" charset="0"/>
              <a:buChar char="•"/>
            </a:pPr>
            <a:r>
              <a:rPr lang="he-IL" sz="2400" dirty="0">
                <a:latin typeface="Calibri Light" panose="020F0302020204030204" pitchFamily="34" charset="0"/>
                <a:cs typeface="Calibri Light" panose="020F0302020204030204" pitchFamily="34" charset="0"/>
              </a:rPr>
              <a:t>איסוף, קבלת הנתונים וניתוח ראשוני</a:t>
            </a:r>
          </a:p>
          <a:p>
            <a:pPr marL="457200" indent="-457200" algn="r" rtl="1" fontAlgn="base">
              <a:lnSpc>
                <a:spcPct val="200000"/>
              </a:lnSpc>
              <a:spcBef>
                <a:spcPts val="0"/>
              </a:spcBef>
              <a:spcAft>
                <a:spcPts val="0"/>
              </a:spcAft>
              <a:buFont typeface="Arial" panose="020B0604020202020204" pitchFamily="34" charset="0"/>
              <a:buChar char="•"/>
            </a:pPr>
            <a:r>
              <a:rPr lang="he-IL" sz="2400" dirty="0">
                <a:latin typeface="Calibri Light" panose="020F0302020204030204" pitchFamily="34" charset="0"/>
                <a:cs typeface="Calibri Light" panose="020F0302020204030204" pitchFamily="34" charset="0"/>
              </a:rPr>
              <a:t>מאפייני הנתונים</a:t>
            </a:r>
          </a:p>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המשתנים</a:t>
            </a:r>
          </a:p>
          <a:p>
            <a:pPr marL="457200" indent="-457200" algn="r" rtl="1" fontAlgn="base">
              <a:lnSpc>
                <a:spcPct val="200000"/>
              </a:lnSpc>
              <a:spcBef>
                <a:spcPts val="0"/>
              </a:spcBef>
              <a:spcAft>
                <a:spcPts val="0"/>
              </a:spcAft>
              <a:buFont typeface="Arial" panose="020B0604020202020204" pitchFamily="34" charset="0"/>
              <a:buChar char="•"/>
            </a:pPr>
            <a:r>
              <a:rPr lang="he-IL" sz="2400" dirty="0">
                <a:latin typeface="Calibri Light" panose="020F0302020204030204" pitchFamily="34" charset="0"/>
                <a:cs typeface="Calibri Light" panose="020F0302020204030204" pitchFamily="34" charset="0"/>
              </a:rPr>
              <a:t>בעיות בהם ניתקלנו</a:t>
            </a:r>
          </a:p>
          <a:p>
            <a:pPr marL="457200" indent="-457200" algn="r" rtl="1" fontAlgn="base">
              <a:lnSpc>
                <a:spcPct val="200000"/>
              </a:lnSpc>
              <a:spcBef>
                <a:spcPts val="0"/>
              </a:spcBef>
              <a:spcAft>
                <a:spcPts val="0"/>
              </a:spcAft>
              <a:buFont typeface="Arial" panose="020B0604020202020204" pitchFamily="34" charset="0"/>
              <a:buChar char="•"/>
            </a:pPr>
            <a:r>
              <a:rPr lang="he-IL" sz="2400" b="0" i="0" u="none" strike="noStrike" dirty="0">
                <a:effectLst/>
                <a:latin typeface="Calibri Light" panose="020F0302020204030204" pitchFamily="34" charset="0"/>
                <a:cs typeface="Calibri Light" panose="020F0302020204030204" pitchFamily="34" charset="0"/>
              </a:rPr>
              <a:t>המשך עבודה</a:t>
            </a:r>
          </a:p>
        </p:txBody>
      </p:sp>
    </p:spTree>
    <p:extLst>
      <p:ext uri="{BB962C8B-B14F-4D97-AF65-F5344CB8AC3E}">
        <p14:creationId xmlns:p14="http://schemas.microsoft.com/office/powerpoint/2010/main" val="350713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9E4C1E0C-9129-7CFD-E867-0B0AD524C17E}"/>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סיכום</a:t>
            </a:r>
          </a:p>
        </p:txBody>
      </p:sp>
    </p:spTree>
    <p:extLst>
      <p:ext uri="{BB962C8B-B14F-4D97-AF65-F5344CB8AC3E}">
        <p14:creationId xmlns:p14="http://schemas.microsoft.com/office/powerpoint/2010/main" val="1973674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7">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40" name="Freeform: Shape 1039">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descr="A picture containing person, sky, outdoor&#10;&#10;Description automatically generated">
            <a:extLst>
              <a:ext uri="{FF2B5EF4-FFF2-40B4-BE49-F238E27FC236}">
                <a16:creationId xmlns:a16="http://schemas.microsoft.com/office/drawing/2014/main" id="{EEE37273-3D77-EFFC-7937-EF324675222E}"/>
              </a:ext>
            </a:extLst>
          </p:cNvPr>
          <p:cNvPicPr>
            <a:picLocks noChangeAspect="1"/>
          </p:cNvPicPr>
          <p:nvPr/>
        </p:nvPicPr>
        <p:blipFill rotWithShape="1">
          <a:blip r:embed="rId2">
            <a:alphaModFix amt="50000"/>
            <a:duotone>
              <a:prstClr val="black"/>
              <a:schemeClr val="accent2">
                <a:tint val="45000"/>
                <a:satMod val="400000"/>
              </a:schemeClr>
            </a:duotone>
            <a:extLst>
              <a:ext uri="{28A0092B-C50C-407E-A947-70E740481C1C}">
                <a14:useLocalDpi xmlns:a14="http://schemas.microsoft.com/office/drawing/2010/main" val="0"/>
              </a:ext>
            </a:extLst>
          </a:blip>
          <a:srcRect l="11858" r="12120" b="-1"/>
          <a:stretch/>
        </p:blipFill>
        <p:spPr>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sp>
        <p:nvSpPr>
          <p:cNvPr id="1042" name="Freeform: Shape 1041">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4" name="Freeform: Shape 1043">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picture containing clothing, underwear&#10;&#10;Description automatically generated">
            <a:extLst>
              <a:ext uri="{FF2B5EF4-FFF2-40B4-BE49-F238E27FC236}">
                <a16:creationId xmlns:a16="http://schemas.microsoft.com/office/drawing/2014/main" id="{B48284D3-76BA-FC9D-EB8D-4B31D954F0AC}"/>
              </a:ext>
            </a:extLst>
          </p:cNvPr>
          <p:cNvPicPr>
            <a:picLocks noChangeAspect="1"/>
          </p:cNvPicPr>
          <p:nvPr/>
        </p:nvPicPr>
        <p:blipFill rotWithShape="1">
          <a:blip r:embed="rId3">
            <a:extLst>
              <a:ext uri="{28A0092B-C50C-407E-A947-70E740481C1C}">
                <a14:useLocalDpi xmlns:a14="http://schemas.microsoft.com/office/drawing/2010/main" val="0"/>
              </a:ext>
            </a:extLst>
          </a:blip>
          <a:srcRect l="37856" r="6854" b="-1"/>
          <a:stretch/>
        </p:blipFill>
        <p:spPr>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
        <p:nvSpPr>
          <p:cNvPr id="1046" name="Freeform: Shape 1045">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 name="Subtitle 8">
            <a:extLst>
              <a:ext uri="{FF2B5EF4-FFF2-40B4-BE49-F238E27FC236}">
                <a16:creationId xmlns:a16="http://schemas.microsoft.com/office/drawing/2014/main" id="{3759C62F-7B9B-CAF9-8630-C8EF56713193}"/>
              </a:ext>
            </a:extLst>
          </p:cNvPr>
          <p:cNvSpPr txBox="1">
            <a:spLocks/>
          </p:cNvSpPr>
          <p:nvPr/>
        </p:nvSpPr>
        <p:spPr>
          <a:xfrm>
            <a:off x="4495799" y="3200117"/>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he-IL" sz="660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rPr>
              <a:t>תודה !</a:t>
            </a:r>
            <a:endParaRPr lang="he-IL" sz="6600" dirty="0">
              <a:solidFill>
                <a:schemeClr val="accent1">
                  <a:lumMod val="75000"/>
                </a:schemeClr>
              </a:solidFill>
              <a:effectLst>
                <a:outerShdw blurRad="38100" dist="38100" dir="2700000" algn="tl">
                  <a:srgbClr val="000000">
                    <a:alpha val="43137"/>
                  </a:srgbClr>
                </a:outerShdw>
              </a:effectLst>
              <a:latin typeface="Calibri Light" panose="020F0302020204030204" pitchFamily="34" charset="0"/>
              <a:ea typeface="+mj-ea"/>
              <a:cs typeface="Calibri Light" panose="020F0302020204030204" pitchFamily="34" charset="0"/>
            </a:endParaRPr>
          </a:p>
        </p:txBody>
      </p:sp>
    </p:spTree>
    <p:extLst>
      <p:ext uri="{BB962C8B-B14F-4D97-AF65-F5344CB8AC3E}">
        <p14:creationId xmlns:p14="http://schemas.microsoft.com/office/powerpoint/2010/main" val="33138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89225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5" name="Rectangle 4">
            <a:extLst>
              <a:ext uri="{FF2B5EF4-FFF2-40B4-BE49-F238E27FC236}">
                <a16:creationId xmlns:a16="http://schemas.microsoft.com/office/drawing/2014/main" id="{E62BD421-DE26-EE30-1107-BA2FE6C70AB6}"/>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3218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2" name="Rectangle 11">
            <a:extLst>
              <a:ext uri="{FF2B5EF4-FFF2-40B4-BE49-F238E27FC236}">
                <a16:creationId xmlns:a16="http://schemas.microsoft.com/office/drawing/2014/main" id="{1FC8FE52-F7B6-39B1-20CF-D415C6DA6EB2}"/>
              </a:ext>
            </a:extLst>
          </p:cNvPr>
          <p:cNvSpPr/>
          <p:nvPr/>
        </p:nvSpPr>
        <p:spPr>
          <a:xfrm>
            <a:off x="7938655" y="639231"/>
            <a:ext cx="385156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Subtitle 2">
            <a:extLst>
              <a:ext uri="{FF2B5EF4-FFF2-40B4-BE49-F238E27FC236}">
                <a16:creationId xmlns:a16="http://schemas.microsoft.com/office/drawing/2014/main" id="{E1A42DF9-DA14-645B-7F88-226D71FA4B1C}"/>
              </a:ext>
            </a:extLst>
          </p:cNvPr>
          <p:cNvSpPr>
            <a:spLocks noGrp="1"/>
          </p:cNvSpPr>
          <p:nvPr>
            <p:ph type="subTitle" idx="1"/>
          </p:nvPr>
        </p:nvSpPr>
        <p:spPr/>
        <p:txBody>
          <a:bodyPr/>
          <a:lstStyle/>
          <a:p>
            <a:endParaRPr lang="he-IL"/>
          </a:p>
        </p:txBody>
      </p:sp>
    </p:spTree>
    <p:extLst>
      <p:ext uri="{BB962C8B-B14F-4D97-AF65-F5344CB8AC3E}">
        <p14:creationId xmlns:p14="http://schemas.microsoft.com/office/powerpoint/2010/main" val="706448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by brushes his teeth&#10;&#10;Description automatically generated with low confidence">
            <a:extLst>
              <a:ext uri="{FF2B5EF4-FFF2-40B4-BE49-F238E27FC236}">
                <a16:creationId xmlns:a16="http://schemas.microsoft.com/office/drawing/2014/main" id="{0BC1E706-BC88-43AF-41A0-D689552ECBB3}"/>
              </a:ext>
            </a:extLst>
          </p:cNvPr>
          <p:cNvPicPr>
            <a:picLocks noChangeAspect="1"/>
          </p:cNvPicPr>
          <p:nvPr/>
        </p:nvPicPr>
        <p:blipFill rotWithShape="1">
          <a:blip r:embed="rId2">
            <a:alphaModFix amt="20000"/>
            <a:duotone>
              <a:schemeClr val="accent1">
                <a:shade val="45000"/>
                <a:satMod val="135000"/>
              </a:schemeClr>
              <a:prstClr val="white"/>
            </a:duotone>
            <a:extLst>
              <a:ext uri="{28A0092B-C50C-407E-A947-70E740481C1C}">
                <a14:useLocalDpi xmlns:a14="http://schemas.microsoft.com/office/drawing/2010/main" val="0"/>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35000"/>
          </a:blip>
          <a:srcRect l="31293" r="-2" b="-2"/>
          <a:stretch/>
        </p:blipFill>
        <p:spPr>
          <a:xfrm rot="10800000">
            <a:off x="0" y="0"/>
            <a:ext cx="4622828" cy="6857990"/>
          </a:xfrm>
          <a:prstGeom prst="rect">
            <a:avLst/>
          </a:prstGeom>
        </p:spPr>
      </p:pic>
      <p:sp>
        <p:nvSpPr>
          <p:cNvPr id="11" name="Rectangle 10">
            <a:extLst>
              <a:ext uri="{FF2B5EF4-FFF2-40B4-BE49-F238E27FC236}">
                <a16:creationId xmlns:a16="http://schemas.microsoft.com/office/drawing/2014/main" id="{A310BC2B-8AEB-E960-3DCE-45DF18856E97}"/>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132375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E1821428-153F-E753-7A1F-6E17A8EC6F17}"/>
              </a:ext>
            </a:extLst>
          </p:cNvPr>
          <p:cNvPicPr>
            <a:picLocks noChangeAspect="1"/>
          </p:cNvPicPr>
          <p:nvPr/>
        </p:nvPicPr>
        <p:blipFill rotWithShape="1">
          <a:blip r:embed="rId3">
            <a:duotone>
              <a:schemeClr val="accent2">
                <a:shade val="45000"/>
                <a:satMod val="135000"/>
              </a:schemeClr>
              <a:prstClr val="white"/>
            </a:duotone>
            <a:alphaModFix amt="50000"/>
            <a:extLst>
              <a:ext uri="{BEBA8EAE-BF5A-486C-A8C5-ECC9F3942E4B}">
                <a14:imgProps xmlns:a14="http://schemas.microsoft.com/office/drawing/2010/main">
                  <a14:imgLayer r:embed="rId4">
                    <a14:imgEffect>
                      <a14:artisticPhotocopy/>
                    </a14:imgEffect>
                  </a14:imgLayer>
                </a14:imgProps>
              </a:ext>
            </a:extLst>
          </a:blip>
          <a:srcRect l="17682" r="8591"/>
          <a:stretch/>
        </p:blipFill>
        <p:spPr>
          <a:xfrm rot="10800000">
            <a:off x="0" y="10"/>
            <a:ext cx="4992985" cy="6857990"/>
          </a:xfrm>
          <a:prstGeom prst="rect">
            <a:avLst/>
          </a:prstGeom>
        </p:spPr>
      </p:pic>
      <p:sp>
        <p:nvSpPr>
          <p:cNvPr id="10" name="Subtitle 8">
            <a:extLst>
              <a:ext uri="{FF2B5EF4-FFF2-40B4-BE49-F238E27FC236}">
                <a16:creationId xmlns:a16="http://schemas.microsoft.com/office/drawing/2014/main" id="{94B850A6-E7A8-35CD-F48F-B62EE4832880}"/>
              </a:ext>
            </a:extLst>
          </p:cNvPr>
          <p:cNvSpPr>
            <a:spLocks noGrp="1"/>
          </p:cNvSpPr>
          <p:nvPr>
            <p:ph type="subTitle" idx="1"/>
          </p:nvPr>
        </p:nvSpPr>
        <p:spPr>
          <a:xfrm>
            <a:off x="7938655" y="116911"/>
            <a:ext cx="3851564" cy="422571"/>
          </a:xfrm>
        </p:spPr>
        <p:txBody>
          <a:bodyPr>
            <a:noAutofit/>
          </a:bodyPr>
          <a:lstStyle/>
          <a:p>
            <a:pPr algn="r"/>
            <a:r>
              <a:rPr lang="he-IL" sz="3200" dirty="0">
                <a:latin typeface="Calibri Light" panose="020F0302020204030204" pitchFamily="34" charset="0"/>
                <a:ea typeface="+mj-ea"/>
                <a:cs typeface="Calibri Light" panose="020F0302020204030204" pitchFamily="34" charset="0"/>
              </a:rPr>
              <a:t>רקע- אוכלוסיית המחקר</a:t>
            </a:r>
          </a:p>
        </p:txBody>
      </p:sp>
      <p:sp>
        <p:nvSpPr>
          <p:cNvPr id="12" name="Rectangle 11">
            <a:extLst>
              <a:ext uri="{FF2B5EF4-FFF2-40B4-BE49-F238E27FC236}">
                <a16:creationId xmlns:a16="http://schemas.microsoft.com/office/drawing/2014/main" id="{1FC8FE52-F7B6-39B1-20CF-D415C6DA6EB2}"/>
              </a:ext>
            </a:extLst>
          </p:cNvPr>
          <p:cNvSpPr/>
          <p:nvPr/>
        </p:nvSpPr>
        <p:spPr>
          <a:xfrm>
            <a:off x="7938655" y="639231"/>
            <a:ext cx="3851564"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9" name="Diagram 8">
            <a:extLst>
              <a:ext uri="{FF2B5EF4-FFF2-40B4-BE49-F238E27FC236}">
                <a16:creationId xmlns:a16="http://schemas.microsoft.com/office/drawing/2014/main" id="{078B0AD1-099D-6631-1BF7-79D612CD8446}"/>
              </a:ext>
            </a:extLst>
          </p:cNvPr>
          <p:cNvGraphicFramePr/>
          <p:nvPr>
            <p:extLst>
              <p:ext uri="{D42A27DB-BD31-4B8C-83A1-F6EECF244321}">
                <p14:modId xmlns:p14="http://schemas.microsoft.com/office/powerpoint/2010/main" val="327740365"/>
              </p:ext>
            </p:extLst>
          </p:nvPr>
        </p:nvGraphicFramePr>
        <p:xfrm>
          <a:off x="3430788" y="1678863"/>
          <a:ext cx="5327374" cy="35002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5260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Diagram&#10;&#10;Description automatically generated">
            <a:extLst>
              <a:ext uri="{FF2B5EF4-FFF2-40B4-BE49-F238E27FC236}">
                <a16:creationId xmlns:a16="http://schemas.microsoft.com/office/drawing/2014/main" id="{11BE56DB-4FE5-4FFF-2EA2-4068450CCADE}"/>
              </a:ext>
            </a:extLst>
          </p:cNvPr>
          <p:cNvPicPr>
            <a:picLocks noChangeAspect="1"/>
          </p:cNvPicPr>
          <p:nvPr/>
        </p:nvPicPr>
        <p:blipFill rotWithShape="1">
          <a:blip r:embed="rId3">
            <a:alphaModFix amt="35000"/>
            <a:duotone>
              <a:schemeClr val="accent4">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1" y="0"/>
            <a:ext cx="12191999" cy="6858000"/>
          </a:xfrm>
          <a:prstGeom prst="rect">
            <a:avLst/>
          </a:prstGeom>
        </p:spPr>
      </p:pic>
      <p:sp>
        <p:nvSpPr>
          <p:cNvPr id="4" name="Subtitle 8">
            <a:extLst>
              <a:ext uri="{FF2B5EF4-FFF2-40B4-BE49-F238E27FC236}">
                <a16:creationId xmlns:a16="http://schemas.microsoft.com/office/drawing/2014/main" id="{522D1A17-D69E-4B61-7D50-885DEEE6B898}"/>
              </a:ext>
            </a:extLst>
          </p:cNvPr>
          <p:cNvSpPr txBox="1">
            <a:spLocks/>
          </p:cNvSpPr>
          <p:nvPr/>
        </p:nvSpPr>
        <p:spPr>
          <a:xfrm>
            <a:off x="8629574" y="120531"/>
            <a:ext cx="3200401"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3600" dirty="0">
                <a:latin typeface="Calibri Light" panose="020F0302020204030204" pitchFamily="34" charset="0"/>
                <a:ea typeface="+mj-ea"/>
                <a:cs typeface="Calibri Light" panose="020F0302020204030204" pitchFamily="34" charset="0"/>
              </a:rPr>
              <a:t>מחלות אוטופיות</a:t>
            </a:r>
          </a:p>
        </p:txBody>
      </p:sp>
      <p:sp>
        <p:nvSpPr>
          <p:cNvPr id="5" name="Rectangle 4">
            <a:extLst>
              <a:ext uri="{FF2B5EF4-FFF2-40B4-BE49-F238E27FC236}">
                <a16:creationId xmlns:a16="http://schemas.microsoft.com/office/drawing/2014/main" id="{E62BD421-DE26-EE30-1107-BA2FE6C70AB6}"/>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3" name="TextBox 2">
            <a:extLst>
              <a:ext uri="{FF2B5EF4-FFF2-40B4-BE49-F238E27FC236}">
                <a16:creationId xmlns:a16="http://schemas.microsoft.com/office/drawing/2014/main" id="{D9281E5B-01F7-CC49-905C-E400A0E0853E}"/>
              </a:ext>
            </a:extLst>
          </p:cNvPr>
          <p:cNvSpPr txBox="1"/>
          <p:nvPr/>
        </p:nvSpPr>
        <p:spPr>
          <a:xfrm>
            <a:off x="1898074" y="857851"/>
            <a:ext cx="9892145" cy="5842497"/>
          </a:xfrm>
          <a:prstGeom prst="rect">
            <a:avLst/>
          </a:prstGeom>
          <a:noFill/>
        </p:spPr>
        <p:txBody>
          <a:bodyPr wrap="square">
            <a:spAutoFit/>
          </a:bodyPr>
          <a:lstStyle/>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אוטופיה כקטגוריה ספציפית של אלרגיה.</a:t>
            </a: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אנטיגנים- חומרים זרים שיכולים לעורר תגובה חיסונית.</a:t>
            </a: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נוגדנים- מולקולות שהמערכת החיסונית שלנו מייצרת בתגובה לאנטיגנים.</a:t>
            </a: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מהן הסיבות להתפתחות אוטופיה?</a:t>
            </a:r>
          </a:p>
          <a:p>
            <a:pPr marL="457200" indent="-457200" algn="r" rtl="1" fontAlgn="base">
              <a:lnSpc>
                <a:spcPct val="150000"/>
              </a:lnSpc>
              <a:spcBef>
                <a:spcPts val="0"/>
              </a:spcBef>
              <a:spcAft>
                <a:spcPts val="0"/>
              </a:spcAft>
              <a:buFont typeface="Arial" panose="020B0604020202020204" pitchFamily="34" charset="0"/>
              <a:buChar char="•"/>
            </a:pPr>
            <a:endParaRPr lang="he-IL" sz="2800" dirty="0">
              <a:latin typeface="Calibri Light" panose="020F0302020204030204" pitchFamily="34" charset="0"/>
              <a:cs typeface="Calibri Light" panose="020F0302020204030204" pitchFamily="34" charset="0"/>
            </a:endParaRP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תיאוריית ההיגיינה-  מצבים אטופיים נגרמים מחוסר חשיפה לאנטיגנים בילדות המוקדמת.</a:t>
            </a:r>
          </a:p>
          <a:p>
            <a:pPr algn="r" rtl="1" fontAlgn="base">
              <a:lnSpc>
                <a:spcPct val="150000"/>
              </a:lnSpc>
              <a:spcBef>
                <a:spcPts val="0"/>
              </a:spcBef>
              <a:spcAft>
                <a:spcPts val="0"/>
              </a:spcAft>
            </a:pPr>
            <a:endParaRPr lang="he-IL" sz="2800" i="0" u="none" strike="noStrike" dirty="0">
              <a:effectLst/>
              <a:latin typeface="Calibri Light" panose="020F0302020204030204" pitchFamily="34" charset="0"/>
              <a:cs typeface="Calibri Light" panose="020F0302020204030204" pitchFamily="34" charset="0"/>
            </a:endParaRPr>
          </a:p>
          <a:p>
            <a:pPr marL="457200" indent="-457200" algn="r" rtl="1" fontAlgn="base">
              <a:lnSpc>
                <a:spcPct val="150000"/>
              </a:lnSpc>
              <a:spcBef>
                <a:spcPts val="0"/>
              </a:spcBef>
              <a:spcAft>
                <a:spcPts val="0"/>
              </a:spcAft>
              <a:buFont typeface="Arial" panose="020B0604020202020204" pitchFamily="34" charset="0"/>
              <a:buChar char="•"/>
            </a:pPr>
            <a:r>
              <a:rPr lang="he-IL" sz="2800" i="0" u="none" strike="noStrike" dirty="0">
                <a:effectLst/>
                <a:latin typeface="Calibri Light" panose="020F0302020204030204" pitchFamily="34" charset="0"/>
                <a:cs typeface="Calibri Light" panose="020F0302020204030204" pitchFamily="34" charset="0"/>
              </a:rPr>
              <a:t>הקורונה- יצרה מחקר תצפיתי פרוספקטיבי.</a:t>
            </a:r>
          </a:p>
        </p:txBody>
      </p:sp>
    </p:spTree>
    <p:extLst>
      <p:ext uri="{BB962C8B-B14F-4D97-AF65-F5344CB8AC3E}">
        <p14:creationId xmlns:p14="http://schemas.microsoft.com/office/powerpoint/2010/main" val="8922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61552" y="120531"/>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sz="4000" dirty="0">
                <a:latin typeface="Calibri Light" panose="020F0302020204030204" pitchFamily="34" charset="0"/>
                <a:ea typeface="+mj-ea"/>
                <a:cs typeface="Calibri Light" panose="020F0302020204030204" pitchFamily="34" charset="0"/>
              </a:rPr>
              <a:t>שאלת המחקר</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6" name="TextBox 5">
            <a:extLst>
              <a:ext uri="{FF2B5EF4-FFF2-40B4-BE49-F238E27FC236}">
                <a16:creationId xmlns:a16="http://schemas.microsoft.com/office/drawing/2014/main" id="{78672FBA-F0B7-F4F8-6719-F47636E125C5}"/>
              </a:ext>
            </a:extLst>
          </p:cNvPr>
          <p:cNvSpPr txBox="1"/>
          <p:nvPr/>
        </p:nvSpPr>
        <p:spPr>
          <a:xfrm>
            <a:off x="1230157" y="854030"/>
            <a:ext cx="10579941" cy="1668470"/>
          </a:xfrm>
          <a:prstGeom prst="rect">
            <a:avLst/>
          </a:prstGeom>
          <a:noFill/>
        </p:spPr>
        <p:txBody>
          <a:bodyPr wrap="square">
            <a:spAutoFit/>
          </a:bodyPr>
          <a:lstStyle/>
          <a:p>
            <a:pPr algn="ctr" rtl="1" fontAlgn="base">
              <a:lnSpc>
                <a:spcPct val="150000"/>
              </a:lnSpc>
              <a:spcBef>
                <a:spcPts val="0"/>
              </a:spcBef>
              <a:spcAft>
                <a:spcPts val="0"/>
              </a:spcAft>
            </a:pPr>
            <a:r>
              <a:rPr lang="he-IL" sz="3600" i="0" u="none" strike="noStrike" dirty="0">
                <a:solidFill>
                  <a:srgbClr val="222222"/>
                </a:solidFill>
                <a:effectLst/>
                <a:latin typeface="Calibri Light" panose="020F0302020204030204" pitchFamily="34" charset="0"/>
                <a:cs typeface="Calibri Light" panose="020F0302020204030204" pitchFamily="34" charset="0"/>
              </a:rPr>
              <a:t>האם יש קשר בין תיאוריית ההיגיינה לבין התפתחות מחלות אוטופיות אצל תינוקות?</a:t>
            </a:r>
          </a:p>
        </p:txBody>
      </p:sp>
      <p:graphicFrame>
        <p:nvGraphicFramePr>
          <p:cNvPr id="2" name="Diagram 1">
            <a:extLst>
              <a:ext uri="{FF2B5EF4-FFF2-40B4-BE49-F238E27FC236}">
                <a16:creationId xmlns:a16="http://schemas.microsoft.com/office/drawing/2014/main" id="{E1391F1B-9C94-05D2-3242-F6F12649B00C}"/>
              </a:ext>
            </a:extLst>
          </p:cNvPr>
          <p:cNvGraphicFramePr/>
          <p:nvPr>
            <p:extLst>
              <p:ext uri="{D42A27DB-BD31-4B8C-83A1-F6EECF244321}">
                <p14:modId xmlns:p14="http://schemas.microsoft.com/office/powerpoint/2010/main" val="3180173125"/>
              </p:ext>
            </p:extLst>
          </p:nvPr>
        </p:nvGraphicFramePr>
        <p:xfrm>
          <a:off x="1460597" y="2798234"/>
          <a:ext cx="9803147" cy="33928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1162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344D2004-34B0-136B-3F81-C1BA7D7DF092}"/>
              </a:ext>
            </a:extLst>
          </p:cNvPr>
          <p:cNvPicPr>
            <a:picLocks noChangeAspect="1"/>
          </p:cNvPicPr>
          <p:nvPr/>
        </p:nvPicPr>
        <p:blipFill rotWithShape="1">
          <a:blip r:embed="rId3">
            <a:alphaModFix amt="35000"/>
            <a:duotone>
              <a:schemeClr val="accent2">
                <a:shade val="45000"/>
                <a:satMod val="135000"/>
              </a:schemeClr>
              <a:prstClr val="white"/>
            </a:duotone>
            <a:extLst>
              <a:ext uri="{28A0092B-C50C-407E-A947-70E740481C1C}">
                <a14:useLocalDpi xmlns:a14="http://schemas.microsoft.com/office/drawing/2010/main" val="0"/>
              </a:ext>
            </a:extLst>
          </a:blip>
          <a:srcRect l="53941" t="-1" r="-1" b="-1"/>
          <a:stretch/>
        </p:blipFill>
        <p:spPr>
          <a:xfrm>
            <a:off x="4445391" y="10"/>
            <a:ext cx="6286012"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4" name="Subtitle 8">
            <a:extLst>
              <a:ext uri="{FF2B5EF4-FFF2-40B4-BE49-F238E27FC236}">
                <a16:creationId xmlns:a16="http://schemas.microsoft.com/office/drawing/2014/main" id="{E8C1D126-20BC-1A61-7526-DE86BADCFC2E}"/>
              </a:ext>
            </a:extLst>
          </p:cNvPr>
          <p:cNvSpPr txBox="1">
            <a:spLocks/>
          </p:cNvSpPr>
          <p:nvPr/>
        </p:nvSpPr>
        <p:spPr>
          <a:xfrm>
            <a:off x="7841674" y="200043"/>
            <a:ext cx="3948546"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איסוף וקבלת הנתונים</a:t>
            </a:r>
          </a:p>
        </p:txBody>
      </p:sp>
      <p:sp>
        <p:nvSpPr>
          <p:cNvPr id="5" name="Rectangle 4">
            <a:extLst>
              <a:ext uri="{FF2B5EF4-FFF2-40B4-BE49-F238E27FC236}">
                <a16:creationId xmlns:a16="http://schemas.microsoft.com/office/drawing/2014/main" id="{0A53DEE7-4A6E-2E3B-369E-D0B453C11D02}"/>
              </a:ext>
            </a:extLst>
          </p:cNvPr>
          <p:cNvSpPr/>
          <p:nvPr/>
        </p:nvSpPr>
        <p:spPr>
          <a:xfrm>
            <a:off x="8963891" y="666941"/>
            <a:ext cx="2826328"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graphicFrame>
        <p:nvGraphicFramePr>
          <p:cNvPr id="7" name="Diagram 6">
            <a:extLst>
              <a:ext uri="{FF2B5EF4-FFF2-40B4-BE49-F238E27FC236}">
                <a16:creationId xmlns:a16="http://schemas.microsoft.com/office/drawing/2014/main" id="{03FDA54F-2295-3D63-115E-549040507F12}"/>
              </a:ext>
            </a:extLst>
          </p:cNvPr>
          <p:cNvGraphicFramePr/>
          <p:nvPr>
            <p:extLst>
              <p:ext uri="{D42A27DB-BD31-4B8C-83A1-F6EECF244321}">
                <p14:modId xmlns:p14="http://schemas.microsoft.com/office/powerpoint/2010/main" val="1993414654"/>
              </p:ext>
            </p:extLst>
          </p:nvPr>
        </p:nvGraphicFramePr>
        <p:xfrm>
          <a:off x="1099931" y="1150372"/>
          <a:ext cx="11092069" cy="2945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6353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6F7B12F-1E3D-5B4E-E56D-77C0C3A2D88C}"/>
              </a:ext>
            </a:extLst>
          </p:cNvPr>
          <p:cNvPicPr>
            <a:picLocks noChangeAspect="1"/>
          </p:cNvPicPr>
          <p:nvPr/>
        </p:nvPicPr>
        <p:blipFill rotWithShape="1">
          <a:blip r:embed="rId3">
            <a:duotone>
              <a:prstClr val="black"/>
              <a:schemeClr val="accent2">
                <a:tint val="45000"/>
                <a:satMod val="400000"/>
              </a:schemeClr>
            </a:duotone>
            <a:alphaModFix amt="20000"/>
            <a:extLst>
              <a:ext uri="{BEBA8EAE-BF5A-486C-A8C5-ECC9F3942E4B}">
                <a14:imgProps xmlns:a14="http://schemas.microsoft.com/office/drawing/2010/main">
                  <a14:imgLayer r:embed="rId4">
                    <a14:imgEffect>
                      <a14:artisticPhotocopy/>
                    </a14:imgEffect>
                  </a14:imgLayer>
                </a14:imgProps>
              </a:ext>
            </a:extLst>
          </a:blip>
          <a:srcRect t="15705" r="-1" b="30013"/>
          <a:stretch/>
        </p:blipFill>
        <p:spPr>
          <a:xfrm rot="10800000">
            <a:off x="0" y="0"/>
            <a:ext cx="12192000" cy="6858000"/>
          </a:xfrm>
          <a:prstGeom prst="rect">
            <a:avLst/>
          </a:prstGeom>
        </p:spPr>
      </p:pic>
      <p:sp>
        <p:nvSpPr>
          <p:cNvPr id="4" name="Rectangle 3">
            <a:extLst>
              <a:ext uri="{FF2B5EF4-FFF2-40B4-BE49-F238E27FC236}">
                <a16:creationId xmlns:a16="http://schemas.microsoft.com/office/drawing/2014/main" id="{02FF92B3-DB8A-10D2-C80C-5F51D6E57B54}"/>
              </a:ext>
            </a:extLst>
          </p:cNvPr>
          <p:cNvSpPr/>
          <p:nvPr/>
        </p:nvSpPr>
        <p:spPr>
          <a:xfrm>
            <a:off x="9351034" y="524787"/>
            <a:ext cx="2439185"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DE501A16-C747-208B-0F7B-90D1892A9AB1}"/>
              </a:ext>
            </a:extLst>
          </p:cNvPr>
          <p:cNvSpPr txBox="1">
            <a:spLocks/>
          </p:cNvSpPr>
          <p:nvPr/>
        </p:nvSpPr>
        <p:spPr>
          <a:xfrm>
            <a:off x="6223142" y="116372"/>
            <a:ext cx="5586956" cy="440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solidFill>
                  <a:srgbClr val="000000"/>
                </a:solidFill>
                <a:latin typeface="Calibri Light" panose="020F0302020204030204" pitchFamily="34" charset="0"/>
                <a:ea typeface="+mj-ea"/>
                <a:cs typeface="Calibri Light" panose="020F0302020204030204" pitchFamily="34" charset="0"/>
              </a:rPr>
              <a:t>מאפייני הנתונים</a:t>
            </a:r>
            <a:endParaRPr lang="he-IL" dirty="0">
              <a:latin typeface="Calibri Light" panose="020F0302020204030204" pitchFamily="34" charset="0"/>
              <a:ea typeface="+mj-ea"/>
              <a:cs typeface="Calibri Light" panose="020F0302020204030204" pitchFamily="34" charset="0"/>
            </a:endParaRPr>
          </a:p>
        </p:txBody>
      </p:sp>
      <p:sp>
        <p:nvSpPr>
          <p:cNvPr id="2" name="Subtitle 8">
            <a:extLst>
              <a:ext uri="{FF2B5EF4-FFF2-40B4-BE49-F238E27FC236}">
                <a16:creationId xmlns:a16="http://schemas.microsoft.com/office/drawing/2014/main" id="{A950495A-574E-6C5F-7D14-9C3D019C909D}"/>
              </a:ext>
            </a:extLst>
          </p:cNvPr>
          <p:cNvSpPr txBox="1">
            <a:spLocks/>
          </p:cNvSpPr>
          <p:nvPr/>
        </p:nvSpPr>
        <p:spPr>
          <a:xfrm>
            <a:off x="865268" y="1047730"/>
            <a:ext cx="10944830" cy="440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b="0" i="0" u="none" strike="noStrike" dirty="0">
                <a:solidFill>
                  <a:srgbClr val="000000"/>
                </a:solidFill>
                <a:effectLst/>
                <a:latin typeface="Calibri Light" panose="020F0302020204030204" pitchFamily="34" charset="0"/>
                <a:cs typeface="Calibri Light" panose="020F0302020204030204" pitchFamily="34" charset="0"/>
              </a:rPr>
              <a:t>קובץ </a:t>
            </a:r>
            <a:r>
              <a:rPr lang="en-US" b="0" i="0" u="none" strike="noStrike" dirty="0">
                <a:solidFill>
                  <a:srgbClr val="000000"/>
                </a:solidFill>
                <a:effectLst/>
                <a:latin typeface="Calibri Light" panose="020F0302020204030204" pitchFamily="34" charset="0"/>
                <a:cs typeface="Calibri Light" panose="020F0302020204030204" pitchFamily="34" charset="0"/>
              </a:rPr>
              <a:t> </a:t>
            </a:r>
            <a:r>
              <a:rPr lang="en-US" b="0" i="0" u="none" strike="noStrike" dirty="0" err="1">
                <a:solidFill>
                  <a:srgbClr val="000000"/>
                </a:solidFill>
                <a:effectLst/>
                <a:latin typeface="Calibri Light" panose="020F0302020204030204" pitchFamily="34" charset="0"/>
                <a:cs typeface="Calibri Light" panose="020F0302020204030204" pitchFamily="34" charset="0"/>
              </a:rPr>
              <a:t>Xls</a:t>
            </a:r>
            <a:r>
              <a:rPr lang="he-IL" b="0" i="0" u="none" strike="noStrike" dirty="0">
                <a:solidFill>
                  <a:srgbClr val="000000"/>
                </a:solidFill>
                <a:effectLst/>
                <a:latin typeface="Calibri Light" panose="020F0302020204030204" pitchFamily="34" charset="0"/>
                <a:cs typeface="Calibri Light" panose="020F0302020204030204" pitchFamily="34" charset="0"/>
              </a:rPr>
              <a:t>המכיל משתנים מתארים, מסוגים שונים, על התינוק, האם והמשפחה</a:t>
            </a:r>
            <a:endParaRPr lang="he-IL" dirty="0">
              <a:latin typeface="Calibri Light" panose="020F0302020204030204" pitchFamily="34" charset="0"/>
              <a:ea typeface="+mj-ea"/>
              <a:cs typeface="Calibri Light" panose="020F0302020204030204" pitchFamily="34" charset="0"/>
            </a:endParaRPr>
          </a:p>
        </p:txBody>
      </p:sp>
      <p:graphicFrame>
        <p:nvGraphicFramePr>
          <p:cNvPr id="6" name="Diagram 5">
            <a:extLst>
              <a:ext uri="{FF2B5EF4-FFF2-40B4-BE49-F238E27FC236}">
                <a16:creationId xmlns:a16="http://schemas.microsoft.com/office/drawing/2014/main" id="{1D50269B-CC85-644E-98A6-88842C305A4F}"/>
              </a:ext>
            </a:extLst>
          </p:cNvPr>
          <p:cNvGraphicFramePr/>
          <p:nvPr>
            <p:extLst>
              <p:ext uri="{D42A27DB-BD31-4B8C-83A1-F6EECF244321}">
                <p14:modId xmlns:p14="http://schemas.microsoft.com/office/powerpoint/2010/main" val="3433003367"/>
              </p:ext>
            </p:extLst>
          </p:nvPr>
        </p:nvGraphicFramePr>
        <p:xfrm>
          <a:off x="2316065" y="1965173"/>
          <a:ext cx="7559869" cy="46215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02085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grpSp>
        <p:nvGrpSpPr>
          <p:cNvPr id="68" name="Group 67">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1" y="-1504"/>
            <a:ext cx="4527885" cy="2330553"/>
            <a:chOff x="6867015" y="-1"/>
            <a:chExt cx="5324985" cy="3251912"/>
          </a:xfrm>
          <a:solidFill>
            <a:schemeClr val="bg1">
              <a:alpha val="30000"/>
            </a:schemeClr>
          </a:solidFill>
        </p:grpSpPr>
        <p:sp>
          <p:nvSpPr>
            <p:cNvPr id="69" name="Freeform: Shape 68">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75" name="Freeform: Shape 74">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78" name="Freeform: Shape 77">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27">
            <a:extLst>
              <a:ext uri="{FF2B5EF4-FFF2-40B4-BE49-F238E27FC236}">
                <a16:creationId xmlns:a16="http://schemas.microsoft.com/office/drawing/2014/main" id="{E53D46C5-8DE3-DE29-E535-8248AA659B55}"/>
              </a:ext>
            </a:extLst>
          </p:cNvPr>
          <p:cNvSpPr/>
          <p:nvPr/>
        </p:nvSpPr>
        <p:spPr>
          <a:xfrm>
            <a:off x="10555704" y="415417"/>
            <a:ext cx="1421003"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5" name="Subtitle 8">
            <a:extLst>
              <a:ext uri="{FF2B5EF4-FFF2-40B4-BE49-F238E27FC236}">
                <a16:creationId xmlns:a16="http://schemas.microsoft.com/office/drawing/2014/main" id="{19F36263-FEBC-AFAE-B148-E0C34F0F4060}"/>
              </a:ext>
            </a:extLst>
          </p:cNvPr>
          <p:cNvSpPr txBox="1">
            <a:spLocks/>
          </p:cNvSpPr>
          <p:nvPr/>
        </p:nvSpPr>
        <p:spPr>
          <a:xfrm>
            <a:off x="6204873" y="1938"/>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he-IL" dirty="0">
                <a:latin typeface="Calibri Light" panose="020F0302020204030204" pitchFamily="34" charset="0"/>
                <a:ea typeface="+mj-ea"/>
                <a:cs typeface="Calibri Light" panose="020F0302020204030204" pitchFamily="34" charset="0"/>
              </a:rPr>
              <a:t>המשתנים</a:t>
            </a:r>
          </a:p>
        </p:txBody>
      </p:sp>
      <p:graphicFrame>
        <p:nvGraphicFramePr>
          <p:cNvPr id="2" name="Diagram 1">
            <a:extLst>
              <a:ext uri="{FF2B5EF4-FFF2-40B4-BE49-F238E27FC236}">
                <a16:creationId xmlns:a16="http://schemas.microsoft.com/office/drawing/2014/main" id="{E0F7CA06-C516-83E6-3B39-9CAFE8DCCD26}"/>
              </a:ext>
            </a:extLst>
          </p:cNvPr>
          <p:cNvGraphicFramePr/>
          <p:nvPr>
            <p:extLst>
              <p:ext uri="{D42A27DB-BD31-4B8C-83A1-F6EECF244321}">
                <p14:modId xmlns:p14="http://schemas.microsoft.com/office/powerpoint/2010/main" val="1781435766"/>
              </p:ext>
            </p:extLst>
          </p:nvPr>
        </p:nvGraphicFramePr>
        <p:xfrm>
          <a:off x="1742653" y="389666"/>
          <a:ext cx="9392770" cy="3414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A35B70A0-6DEB-87C8-D913-38607FEF2A2F}"/>
              </a:ext>
            </a:extLst>
          </p:cNvPr>
          <p:cNvGrpSpPr/>
          <p:nvPr/>
        </p:nvGrpSpPr>
        <p:grpSpPr>
          <a:xfrm>
            <a:off x="361269" y="4051487"/>
            <a:ext cx="11188317" cy="2547603"/>
            <a:chOff x="361269" y="4051487"/>
            <a:chExt cx="11188317" cy="2547603"/>
          </a:xfrm>
        </p:grpSpPr>
        <p:grpSp>
          <p:nvGrpSpPr>
            <p:cNvPr id="8" name="Group 7">
              <a:extLst>
                <a:ext uri="{FF2B5EF4-FFF2-40B4-BE49-F238E27FC236}">
                  <a16:creationId xmlns:a16="http://schemas.microsoft.com/office/drawing/2014/main" id="{90899A55-5C36-D294-3C47-2F4A1F48319A}"/>
                </a:ext>
              </a:extLst>
            </p:cNvPr>
            <p:cNvGrpSpPr/>
            <p:nvPr/>
          </p:nvGrpSpPr>
          <p:grpSpPr>
            <a:xfrm>
              <a:off x="6096000" y="4058399"/>
              <a:ext cx="5453586" cy="2540691"/>
              <a:chOff x="6439038" y="4168544"/>
              <a:chExt cx="5453586" cy="2416958"/>
            </a:xfrm>
          </p:grpSpPr>
          <p:sp>
            <p:nvSpPr>
              <p:cNvPr id="4" name="TextBox 3">
                <a:extLst>
                  <a:ext uri="{FF2B5EF4-FFF2-40B4-BE49-F238E27FC236}">
                    <a16:creationId xmlns:a16="http://schemas.microsoft.com/office/drawing/2014/main" id="{27A0AA46-EB63-6049-3D0A-655C3ACDD324}"/>
                  </a:ext>
                </a:extLst>
              </p:cNvPr>
              <p:cNvSpPr txBox="1"/>
              <p:nvPr/>
            </p:nvSpPr>
            <p:spPr>
              <a:xfrm>
                <a:off x="6439038" y="4646510"/>
                <a:ext cx="5453586" cy="1938992"/>
              </a:xfrm>
              <a:prstGeom prst="rect">
                <a:avLst/>
              </a:prstGeom>
              <a:noFill/>
            </p:spPr>
            <p:txBody>
              <a:bodyPr wrap="square" numCol="2" rtlCol="1">
                <a:spAutoFit/>
              </a:bodyPr>
              <a:lstStyle/>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קבוצה סוציו אקונומית</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סוג היריון</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מחלות אוטופיות אצל האם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מחלות אוטופיות אצל האב</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שנת הלידה של האם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השכלת האם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מספר הילדים</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קבוצת הלידה של התינוק</a:t>
                </a:r>
              </a:p>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מין</a:t>
                </a:r>
              </a:p>
              <a:p>
                <a:pPr marL="285750" indent="-285750" algn="r" rtl="1">
                  <a:buFont typeface="Arial" panose="020B0604020202020204" pitchFamily="34" charset="0"/>
                  <a:buChar char="•"/>
                </a:pPr>
                <a:endParaRPr lang="he-IL" sz="2000"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11B8C31B-ACA4-A129-C175-0D7758CF95C4}"/>
                  </a:ext>
                </a:extLst>
              </p:cNvPr>
              <p:cNvSpPr txBox="1"/>
              <p:nvPr/>
            </p:nvSpPr>
            <p:spPr>
              <a:xfrm>
                <a:off x="6439038" y="4168544"/>
                <a:ext cx="5453586" cy="400110"/>
              </a:xfrm>
              <a:prstGeom prst="rect">
                <a:avLst/>
              </a:prstGeom>
              <a:noFill/>
            </p:spPr>
            <p:txBody>
              <a:bodyPr wrap="square" numCol="2" rtlCol="1">
                <a:spAutoFit/>
              </a:bodyPr>
              <a:lstStyle/>
              <a:p>
                <a:pPr algn="r" rtl="1"/>
                <a:r>
                  <a:rPr lang="he-IL" sz="2000" b="1" dirty="0">
                    <a:latin typeface="Calibri Light" panose="020F0302020204030204" pitchFamily="34" charset="0"/>
                    <a:cs typeface="Calibri Light" panose="020F0302020204030204" pitchFamily="34" charset="0"/>
                  </a:rPr>
                  <a:t>שנה ראשונה:</a:t>
                </a:r>
              </a:p>
            </p:txBody>
          </p:sp>
        </p:grpSp>
        <p:grpSp>
          <p:nvGrpSpPr>
            <p:cNvPr id="10" name="Group 9">
              <a:extLst>
                <a:ext uri="{FF2B5EF4-FFF2-40B4-BE49-F238E27FC236}">
                  <a16:creationId xmlns:a16="http://schemas.microsoft.com/office/drawing/2014/main" id="{EC638138-E170-1EBE-DEAE-DD6DB6F7CDD9}"/>
                </a:ext>
              </a:extLst>
            </p:cNvPr>
            <p:cNvGrpSpPr/>
            <p:nvPr/>
          </p:nvGrpSpPr>
          <p:grpSpPr>
            <a:xfrm>
              <a:off x="361269" y="4051487"/>
              <a:ext cx="5455708" cy="2547603"/>
              <a:chOff x="704307" y="4161632"/>
              <a:chExt cx="5455708" cy="2097552"/>
            </a:xfrm>
          </p:grpSpPr>
          <p:sp>
            <p:nvSpPr>
              <p:cNvPr id="6" name="TextBox 5">
                <a:extLst>
                  <a:ext uri="{FF2B5EF4-FFF2-40B4-BE49-F238E27FC236}">
                    <a16:creationId xmlns:a16="http://schemas.microsoft.com/office/drawing/2014/main" id="{183EBCFC-8137-E41D-EDAE-ADBB2716A21C}"/>
                  </a:ext>
                </a:extLst>
              </p:cNvPr>
              <p:cNvSpPr txBox="1"/>
              <p:nvPr/>
            </p:nvSpPr>
            <p:spPr>
              <a:xfrm>
                <a:off x="704307" y="4627968"/>
                <a:ext cx="5453586" cy="1631216"/>
              </a:xfrm>
              <a:prstGeom prst="rect">
                <a:avLst/>
              </a:prstGeom>
              <a:noFill/>
            </p:spPr>
            <p:txBody>
              <a:bodyPr wrap="square" numCol="1" rtlCol="1">
                <a:spAutoFit/>
              </a:bodyPr>
              <a:lstStyle/>
              <a:p>
                <a:pPr marL="285750" indent="-285750" algn="r" rtl="1">
                  <a:buFont typeface="Arial" panose="020B0604020202020204" pitchFamily="34" charset="0"/>
                  <a:buChar char="•"/>
                </a:pPr>
                <a:r>
                  <a:rPr lang="he-IL" sz="2000" dirty="0">
                    <a:latin typeface="Calibri Light" panose="020F0302020204030204" pitchFamily="34" charset="0"/>
                    <a:cs typeface="Calibri Light" panose="020F0302020204030204" pitchFamily="34" charset="0"/>
                  </a:rPr>
                  <a:t>כמו בשנה הראשונה ונוספו 2 משתנים נוספים:</a:t>
                </a:r>
              </a:p>
              <a:p>
                <a:pPr marL="285750" indent="-285750" algn="r" rtl="1">
                  <a:buFont typeface="Arial" panose="020B0604020202020204" pitchFamily="34" charset="0"/>
                  <a:buChar char="•"/>
                </a:pPr>
                <a:r>
                  <a:rPr lang="he-IL" sz="2000" dirty="0">
                    <a:solidFill>
                      <a:schemeClr val="accent2"/>
                    </a:solidFill>
                    <a:latin typeface="Calibri Light" panose="020F0302020204030204" pitchFamily="34" charset="0"/>
                    <a:cs typeface="Calibri Light" panose="020F0302020204030204" pitchFamily="34" charset="0"/>
                  </a:rPr>
                  <a:t>חיסון לאחר שנה</a:t>
                </a:r>
              </a:p>
              <a:p>
                <a:pPr marL="285750" indent="-285750" algn="r" rtl="1">
                  <a:buFont typeface="Arial" panose="020B0604020202020204" pitchFamily="34" charset="0"/>
                  <a:buChar char="•"/>
                </a:pPr>
                <a:r>
                  <a:rPr lang="he-IL" sz="2000" dirty="0">
                    <a:solidFill>
                      <a:schemeClr val="accent2"/>
                    </a:solidFill>
                    <a:latin typeface="Calibri Light" panose="020F0302020204030204" pitchFamily="34" charset="0"/>
                    <a:cs typeface="Calibri Light" panose="020F0302020204030204" pitchFamily="34" charset="0"/>
                  </a:rPr>
                  <a:t>סוג ההנקה</a:t>
                </a:r>
              </a:p>
              <a:p>
                <a:pPr algn="r" rtl="1"/>
                <a:endParaRPr lang="he-IL" sz="2000" dirty="0">
                  <a:latin typeface="Calibri Light" panose="020F0302020204030204" pitchFamily="34" charset="0"/>
                  <a:cs typeface="Calibri Light" panose="020F0302020204030204" pitchFamily="34" charset="0"/>
                </a:endParaRPr>
              </a:p>
              <a:p>
                <a:pPr marL="285750" indent="-285750" algn="r" rtl="1">
                  <a:buFont typeface="Arial" panose="020B0604020202020204" pitchFamily="34" charset="0"/>
                  <a:buChar char="•"/>
                </a:pPr>
                <a:endParaRPr lang="he-IL" sz="2000" dirty="0">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B109D49-1525-F3AE-1AB4-802A42054507}"/>
                  </a:ext>
                </a:extLst>
              </p:cNvPr>
              <p:cNvSpPr txBox="1"/>
              <p:nvPr/>
            </p:nvSpPr>
            <p:spPr>
              <a:xfrm>
                <a:off x="706429" y="4161632"/>
                <a:ext cx="5453586" cy="400110"/>
              </a:xfrm>
              <a:prstGeom prst="rect">
                <a:avLst/>
              </a:prstGeom>
              <a:noFill/>
            </p:spPr>
            <p:txBody>
              <a:bodyPr wrap="square" numCol="2" rtlCol="1">
                <a:spAutoFit/>
              </a:bodyPr>
              <a:lstStyle/>
              <a:p>
                <a:pPr algn="r" rtl="1"/>
                <a:r>
                  <a:rPr lang="he-IL" sz="2000" b="1" dirty="0">
                    <a:latin typeface="Calibri Light" panose="020F0302020204030204" pitchFamily="34" charset="0"/>
                    <a:cs typeface="Calibri Light" panose="020F0302020204030204" pitchFamily="34" charset="0"/>
                  </a:rPr>
                  <a:t>שנה שניה:</a:t>
                </a:r>
              </a:p>
            </p:txBody>
          </p:sp>
        </p:grpSp>
      </p:grpSp>
    </p:spTree>
    <p:extLst>
      <p:ext uri="{BB962C8B-B14F-4D97-AF65-F5344CB8AC3E}">
        <p14:creationId xmlns:p14="http://schemas.microsoft.com/office/powerpoint/2010/main" val="4081833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hild playing with a toy&#10;&#10;Description automatically generated with medium confidence">
            <a:extLst>
              <a:ext uri="{FF2B5EF4-FFF2-40B4-BE49-F238E27FC236}">
                <a16:creationId xmlns:a16="http://schemas.microsoft.com/office/drawing/2014/main" id="{15AC8C56-5A27-2FA9-E557-4790DEFC893F}"/>
              </a:ext>
            </a:extLst>
          </p:cNvPr>
          <p:cNvPicPr>
            <a:picLocks noChangeAspect="1"/>
          </p:cNvPicPr>
          <p:nvPr/>
        </p:nvPicPr>
        <p:blipFill rotWithShape="1">
          <a:blip r:embed="rId3">
            <a:alphaModFix amt="50000"/>
            <a:duotone>
              <a:schemeClr val="accent5">
                <a:shade val="45000"/>
                <a:satMod val="135000"/>
              </a:schemeClr>
              <a:prstClr val="white"/>
            </a:duotone>
            <a:extLst>
              <a:ext uri="{28A0092B-C50C-407E-A947-70E740481C1C}">
                <a14:useLocalDpi xmlns:a14="http://schemas.microsoft.com/office/drawing/2010/main" val="0"/>
              </a:ext>
            </a:extLst>
          </a:blip>
          <a:srcRect l="14950" t="14950"/>
          <a:stretch/>
        </p:blipFill>
        <p:spPr>
          <a:xfrm>
            <a:off x="-18231" y="0"/>
            <a:ext cx="12192000" cy="6858000"/>
          </a:xfrm>
          <a:prstGeom prst="rect">
            <a:avLst/>
          </a:prstGeom>
        </p:spPr>
      </p:pic>
      <p:sp>
        <p:nvSpPr>
          <p:cNvPr id="28" name="Rectangle 27">
            <a:extLst>
              <a:ext uri="{FF2B5EF4-FFF2-40B4-BE49-F238E27FC236}">
                <a16:creationId xmlns:a16="http://schemas.microsoft.com/office/drawing/2014/main" id="{E53D46C5-8DE3-DE29-E535-8248AA659B55}"/>
              </a:ext>
            </a:extLst>
          </p:cNvPr>
          <p:cNvSpPr/>
          <p:nvPr/>
        </p:nvSpPr>
        <p:spPr>
          <a:xfrm>
            <a:off x="6946232" y="601905"/>
            <a:ext cx="4843987" cy="45719"/>
          </a:xfrm>
          <a:prstGeom prst="rect">
            <a:avLst/>
          </a:prstGeom>
          <a:solidFill>
            <a:schemeClr val="accent2">
              <a:lumMod val="60000"/>
              <a:lumOff val="40000"/>
            </a:schemeClr>
          </a:solidFill>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b="1">
              <a:ln w="22225">
                <a:solidFill>
                  <a:schemeClr val="accent2"/>
                </a:solidFill>
                <a:prstDash val="solid"/>
              </a:ln>
              <a:solidFill>
                <a:schemeClr val="accent2">
                  <a:lumMod val="40000"/>
                  <a:lumOff val="60000"/>
                </a:schemeClr>
              </a:solidFill>
            </a:endParaRPr>
          </a:p>
        </p:txBody>
      </p:sp>
      <p:sp>
        <p:nvSpPr>
          <p:cNvPr id="2" name="Subtitle 8">
            <a:extLst>
              <a:ext uri="{FF2B5EF4-FFF2-40B4-BE49-F238E27FC236}">
                <a16:creationId xmlns:a16="http://schemas.microsoft.com/office/drawing/2014/main" id="{B59E1E65-EB3C-E410-AC6B-D09D50840D41}"/>
              </a:ext>
            </a:extLst>
          </p:cNvPr>
          <p:cNvSpPr txBox="1">
            <a:spLocks/>
          </p:cNvSpPr>
          <p:nvPr/>
        </p:nvSpPr>
        <p:spPr>
          <a:xfrm>
            <a:off x="5888182" y="180165"/>
            <a:ext cx="5921915" cy="4577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latin typeface="Calibri Light" panose="020F0302020204030204" pitchFamily="34" charset="0"/>
                <a:ea typeface="+mj-ea"/>
                <a:cs typeface="Calibri Light" panose="020F0302020204030204" pitchFamily="34" charset="0"/>
              </a:rPr>
              <a:t>GAM</a:t>
            </a:r>
            <a:r>
              <a:rPr lang="he-IL" dirty="0">
                <a:latin typeface="Calibri Light" panose="020F0302020204030204" pitchFamily="34" charset="0"/>
                <a:ea typeface="+mj-ea"/>
                <a:cs typeface="Calibri Light" panose="020F0302020204030204" pitchFamily="34" charset="0"/>
              </a:rPr>
              <a:t> </a:t>
            </a:r>
            <a:r>
              <a:rPr lang="en-US" dirty="0">
                <a:latin typeface="Calibri Light" panose="020F0302020204030204" pitchFamily="34" charset="0"/>
                <a:ea typeface="+mj-ea"/>
                <a:cs typeface="Calibri Light" panose="020F0302020204030204" pitchFamily="34" charset="0"/>
              </a:rPr>
              <a:t>VS</a:t>
            </a:r>
            <a:r>
              <a:rPr lang="he-IL" dirty="0">
                <a:latin typeface="Calibri Light" panose="020F0302020204030204" pitchFamily="34" charset="0"/>
                <a:ea typeface="+mj-ea"/>
                <a:cs typeface="Calibri Light" panose="020F0302020204030204" pitchFamily="34" charset="0"/>
              </a:rPr>
              <a:t>המודלים שנבחרו- לוגיסטית </a:t>
            </a:r>
          </a:p>
        </p:txBody>
      </p:sp>
      <p:sp>
        <p:nvSpPr>
          <p:cNvPr id="4" name="Rectangle 1">
            <a:extLst>
              <a:ext uri="{FF2B5EF4-FFF2-40B4-BE49-F238E27FC236}">
                <a16:creationId xmlns:a16="http://schemas.microsoft.com/office/drawing/2014/main" id="{DB0D8687-E308-FCA8-28E0-F0DDEE281FF8}"/>
              </a:ext>
            </a:extLst>
          </p:cNvPr>
          <p:cNvSpPr>
            <a:spLocks noChangeArrowheads="1"/>
          </p:cNvSpPr>
          <p:nvPr/>
        </p:nvSpPr>
        <p:spPr bwMode="auto">
          <a:xfrm>
            <a:off x="773857" y="818095"/>
            <a:ext cx="11036240" cy="6120276"/>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he-IL" altLang="he-IL" sz="2000" b="0" i="0" u="none" strike="noStrike" cap="none" normalizeH="0" baseline="0" dirty="0">
                <a:ln>
                  <a:noFill/>
                </a:ln>
                <a:solidFill>
                  <a:srgbClr val="202124"/>
                </a:solidFill>
                <a:effectLst/>
                <a:latin typeface="Calibri Light" panose="020F0302020204030204" pitchFamily="34" charset="0"/>
                <a:cs typeface="Calibri Light" panose="020F0302020204030204" pitchFamily="34" charset="0"/>
              </a:rPr>
              <a:t>רגרסיה לוגיסטית חוקרת כיצד משתנים בלתי תלויים משפיעים על משתנה תלוי אחד על ידי הסתכלות על ערכי נתונים היסטוריים.</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המודל סטטיסטי המשתמש בפונקציה הלוגיסטית, או הפונקציה הלוגית, במתמטיקה כמשוואה בין המשתנה התלוי למשתנה הבלתי תלוי.</a:t>
            </a:r>
          </a:p>
          <a:p>
            <a:pPr marL="342900" lvl="0" indent="-342900" algn="r" rtl="1" eaLnBrk="0" fontAlgn="base" hangingPunct="0">
              <a:spcBef>
                <a:spcPct val="0"/>
              </a:spcBef>
              <a:spcAft>
                <a:spcPct val="0"/>
              </a:spcAft>
              <a:buFont typeface="Arial" panose="020B0604020202020204" pitchFamily="34" charset="0"/>
              <a:buChar char="•"/>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הפונקציה </a:t>
            </a:r>
            <a:r>
              <a:rPr lang="en-US" altLang="he-IL" sz="2000" dirty="0">
                <a:latin typeface="Calibri Light" panose="020F0302020204030204" pitchFamily="34" charset="0"/>
                <a:cs typeface="Calibri Light" panose="020F0302020204030204" pitchFamily="34" charset="0"/>
              </a:rPr>
              <a:t>logit</a:t>
            </a:r>
            <a:r>
              <a:rPr lang="he-IL" altLang="he-IL" sz="2000" dirty="0">
                <a:latin typeface="Calibri Light" panose="020F0302020204030204" pitchFamily="34" charset="0"/>
                <a:cs typeface="Calibri Light" panose="020F0302020204030204" pitchFamily="34" charset="0"/>
              </a:rPr>
              <a:t> </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ממפה את המשתנה החזוי (</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Y </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או </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f(x)</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lvl="0" algn="r" rtl="1" eaLnBrk="0" fontAlgn="base" hangingPunct="0">
              <a:spcBef>
                <a:spcPct val="0"/>
              </a:spcBef>
              <a:spcAft>
                <a:spcPct val="0"/>
              </a:spcAft>
            </a:pP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כפונקציה סיגמואידית של המשתנה המסביר (</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p>
          <a:p>
            <a:pPr lvl="0" algn="r" rtl="1" eaLnBrk="0" fontAlgn="base" hangingPunct="0">
              <a:spcBef>
                <a:spcPct val="0"/>
              </a:spcBef>
              <a:spcAft>
                <a:spcPct val="0"/>
              </a:spcAft>
            </a:pPr>
            <a:endParaRPr lang="he-IL" altLang="he-IL" sz="20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000" dirty="0">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lvl="0" algn="r" rtl="1" eaLnBrk="0" fontAlgn="base" hangingPunct="0">
              <a:spcBef>
                <a:spcPct val="0"/>
              </a:spcBef>
              <a:spcAft>
                <a:spcPct val="0"/>
              </a:spcAft>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נוסחאות רגרסיה לוגיסטית מניחות קשר ליניארי בין המשתנים הבלתי תלויים השונים. ניתן לשנות את פונקציית ה</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sigmoid</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ולחשב את משתנה הפלט הסופי כ </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y = f(</a:t>
            </a:r>
            <a:r>
              <a:rPr kumimoji="0" lang="el-GR"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β</a:t>
            </a:r>
            <a:r>
              <a:rPr kumimoji="0" lang="el-GR"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0</a:t>
            </a:r>
            <a:r>
              <a:rPr kumimoji="0" lang="el-GR"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 β</a:t>
            </a:r>
            <a:r>
              <a:rPr kumimoji="0" lang="el-GR"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1</a:t>
            </a:r>
            <a:r>
              <a:rPr kumimoji="0" lang="en-US"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en-US"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1</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 </a:t>
            </a:r>
            <a:r>
              <a:rPr kumimoji="0" lang="el-GR"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β</a:t>
            </a:r>
            <a:r>
              <a:rPr kumimoji="0" lang="el-GR"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2</a:t>
            </a:r>
            <a:r>
              <a:rPr kumimoji="0" lang="en-US"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x</a:t>
            </a:r>
            <a:r>
              <a:rPr kumimoji="0" lang="en-US" altLang="he-IL" sz="16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2</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el-GR"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β</a:t>
            </a:r>
            <a:r>
              <a:rPr kumimoji="0" lang="en-US" altLang="he-IL"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n*</a:t>
            </a:r>
            <a:r>
              <a:rPr kumimoji="0" lang="en-US" altLang="he-IL" sz="2000" b="0"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x</a:t>
            </a:r>
            <a:r>
              <a:rPr kumimoji="0" lang="en-US" altLang="he-IL" b="0" i="0" u="none" strike="noStrike" cap="none" normalizeH="0" baseline="0" dirty="0" err="1">
                <a:ln>
                  <a:noFill/>
                </a:ln>
                <a:solidFill>
                  <a:schemeClr val="tx1"/>
                </a:solidFill>
                <a:effectLst/>
                <a:latin typeface="Calibri Light" panose="020F0302020204030204" pitchFamily="34" charset="0"/>
                <a:cs typeface="Calibri Light" panose="020F0302020204030204" pitchFamily="34" charset="0"/>
              </a:rPr>
              <a:t>n</a:t>
            </a:r>
            <a:r>
              <a:rPr kumimoji="0" lang="en-US"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r>
              <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 </a:t>
            </a:r>
          </a:p>
          <a:p>
            <a:pPr marL="342900" lvl="0" indent="-342900" algn="r" rtl="1" eaLnBrk="0" fontAlgn="base" hangingPunct="0">
              <a:spcBef>
                <a:spcPct val="0"/>
              </a:spcBef>
              <a:spcAft>
                <a:spcPct val="0"/>
              </a:spcAft>
              <a:buFont typeface="Arial" panose="020B0604020202020204" pitchFamily="34" charset="0"/>
              <a:buChar char="•"/>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r>
              <a:rPr lang="he-IL" altLang="he-IL" sz="2000" dirty="0">
                <a:latin typeface="Calibri Light" panose="020F0302020204030204" pitchFamily="34" charset="0"/>
                <a:cs typeface="Calibri Light" panose="020F0302020204030204" pitchFamily="34" charset="0"/>
              </a:rPr>
              <a:t>ניתן לייצג את הפונקציה הלוגיסטית בתור סיכויי </a:t>
            </a:r>
            <a:r>
              <a:rPr lang="en-US" altLang="he-IL" sz="2000" dirty="0">
                <a:latin typeface="Calibri Light" panose="020F0302020204030204" pitchFamily="34" charset="0"/>
                <a:cs typeface="Calibri Light" panose="020F0302020204030204" pitchFamily="34" charset="0"/>
              </a:rPr>
              <a:t>Log-Odds-Ratio</a:t>
            </a:r>
            <a:r>
              <a:rPr lang="he-IL" altLang="he-IL" sz="2000" dirty="0">
                <a:latin typeface="Calibri Light" panose="020F0302020204030204" pitchFamily="34" charset="0"/>
                <a:cs typeface="Calibri Light" panose="020F0302020204030204" pitchFamily="34" charset="0"/>
              </a:rPr>
              <a:t> באופן הבא: </a:t>
            </a: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lang="he-IL" altLang="he-IL" sz="2000" dirty="0">
              <a:latin typeface="Calibri Light" panose="020F0302020204030204" pitchFamily="34" charset="0"/>
              <a:cs typeface="Calibri Light" panose="020F0302020204030204" pitchFamily="34" charset="0"/>
            </a:endParaRPr>
          </a:p>
          <a:p>
            <a:pPr marL="342900" lvl="0" indent="-342900" algn="r" rtl="1" eaLnBrk="0" fontAlgn="base" hangingPunct="0">
              <a:spcBef>
                <a:spcPct val="0"/>
              </a:spcBef>
              <a:spcAft>
                <a:spcPct val="0"/>
              </a:spcAft>
              <a:buFont typeface="Arial" panose="020B0604020202020204" pitchFamily="34" charset="0"/>
              <a:buChar char="•"/>
            </a:pPr>
            <a:endParaRPr kumimoji="0" lang="he-IL" altLang="he-IL" sz="20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B650E401-C1E5-27C9-C502-FA23B4A82899}"/>
              </a:ext>
            </a:extLst>
          </p:cNvPr>
          <p:cNvPicPr>
            <a:picLocks noChangeAspect="1"/>
          </p:cNvPicPr>
          <p:nvPr/>
        </p:nvPicPr>
        <p:blipFill>
          <a:blip r:embed="rId4"/>
          <a:stretch>
            <a:fillRect/>
          </a:stretch>
        </p:blipFill>
        <p:spPr>
          <a:xfrm>
            <a:off x="4534550" y="2743428"/>
            <a:ext cx="1757050" cy="65173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E8C1526-86DE-116C-B55B-98C960EC0A3F}"/>
              </a:ext>
            </a:extLst>
          </p:cNvPr>
          <p:cNvPicPr>
            <a:picLocks noChangeAspect="1"/>
          </p:cNvPicPr>
          <p:nvPr/>
        </p:nvPicPr>
        <p:blipFill>
          <a:blip r:embed="rId5"/>
          <a:stretch>
            <a:fillRect/>
          </a:stretch>
        </p:blipFill>
        <p:spPr>
          <a:xfrm>
            <a:off x="773857" y="2743428"/>
            <a:ext cx="3288294" cy="2269609"/>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E24EAC63-B64D-1AD6-462A-248BFF552D99}"/>
              </a:ext>
            </a:extLst>
          </p:cNvPr>
          <p:cNvPicPr>
            <a:picLocks noChangeAspect="1"/>
          </p:cNvPicPr>
          <p:nvPr/>
        </p:nvPicPr>
        <p:blipFill>
          <a:blip r:embed="rId6"/>
          <a:stretch>
            <a:fillRect/>
          </a:stretch>
        </p:blipFill>
        <p:spPr>
          <a:xfrm>
            <a:off x="1504821" y="5874674"/>
            <a:ext cx="2891700" cy="5545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9155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71236</TotalTime>
  <Words>1832</Words>
  <Application>Microsoft Office PowerPoint</Application>
  <PresentationFormat>Widescreen</PresentationFormat>
  <Paragraphs>198</Paragraphs>
  <Slides>25</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Meiryo</vt:lpstr>
      <vt:lpstr>Arial</vt:lpstr>
      <vt:lpstr>Calibri</vt:lpstr>
      <vt:lpstr>Calibri Light</vt:lpstr>
      <vt:lpstr>Office Theme</vt:lpstr>
      <vt:lpstr>הקשר בין תיאוריית ההיגיינה למחלות אוטופיות בתינוקות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Merav Pervil</dc:creator>
  <cp:lastModifiedBy>Merav Pervil</cp:lastModifiedBy>
  <cp:revision>85</cp:revision>
  <dcterms:created xsi:type="dcterms:W3CDTF">2023-01-08T16:55:44Z</dcterms:created>
  <dcterms:modified xsi:type="dcterms:W3CDTF">2023-05-17T21:30:52Z</dcterms:modified>
</cp:coreProperties>
</file>